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9"/>
    <p:sldId id="257" r:id="rId60"/>
    <p:sldId id="258" r:id="rId61"/>
    <p:sldId id="259" r:id="rId62"/>
    <p:sldId id="260" r:id="rId63"/>
    <p:sldId id="261" r:id="rId64"/>
    <p:sldId id="262" r:id="rId65"/>
    <p:sldId id="263" r:id="rId66"/>
    <p:sldId id="264" r:id="rId67"/>
    <p:sldId id="265" r:id="rId68"/>
    <p:sldId id="266" r:id="rId69"/>
    <p:sldId id="267" r:id="rId70"/>
    <p:sldId id="268" r:id="rId71"/>
    <p:sldId id="269" r:id="rId72"/>
    <p:sldId id="270" r:id="rId73"/>
    <p:sldId id="271" r:id="rId74"/>
    <p:sldId id="272" r:id="rId75"/>
    <p:sldId id="273" r:id="rId76"/>
    <p:sldId id="274" r:id="rId77"/>
    <p:sldId id="275" r:id="rId78"/>
    <p:sldId id="276" r:id="rId79"/>
    <p:sldId id="277" r:id="rId80"/>
    <p:sldId id="278" r:id="rId81"/>
    <p:sldId id="279" r:id="rId82"/>
    <p:sldId id="280" r:id="rId83"/>
    <p:sldId id="281" r:id="rId84"/>
    <p:sldId id="282" r:id="rId85"/>
    <p:sldId id="283" r:id="rId86"/>
    <p:sldId id="284" r:id="rId87"/>
    <p:sldId id="285" r:id="rId88"/>
    <p:sldId id="286" r:id="rId89"/>
    <p:sldId id="287" r:id="rId90"/>
    <p:sldId id="288" r:id="rId91"/>
    <p:sldId id="289" r:id="rId92"/>
    <p:sldId id="290" r:id="rId93"/>
    <p:sldId id="291" r:id="rId94"/>
    <p:sldId id="292" r:id="rId95"/>
    <p:sldId id="293" r:id="rId96"/>
    <p:sldId id="294" r:id="rId97"/>
    <p:sldId id="295" r:id="rId98"/>
    <p:sldId id="296" r:id="rId99"/>
    <p:sldId id="297" r:id="rId100"/>
    <p:sldId id="298" r:id="rId101"/>
    <p:sldId id="299" r:id="rId102"/>
    <p:sldId id="300" r:id="rId103"/>
    <p:sldId id="301" r:id="rId104"/>
    <p:sldId id="302" r:id="rId105"/>
    <p:sldId id="303" r:id="rId106"/>
    <p:sldId id="304" r:id="rId107"/>
    <p:sldId id="305" r:id="rId108"/>
    <p:sldId id="306" r:id="rId109"/>
    <p:sldId id="307" r:id="rId110"/>
    <p:sldId id="308" r:id="rId111"/>
    <p:sldId id="309" r:id="rId112"/>
    <p:sldId id="310" r:id="rId113"/>
    <p:sldId id="311" r:id="rId114"/>
    <p:sldId id="312" r:id="rId115"/>
    <p:sldId id="313" r:id="rId116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Peace Sans" charset="1" panose="02000505040000020004"/>
      <p:regular r:id="rId10"/>
    </p:embeddedFont>
    <p:embeddedFont>
      <p:font typeface="Arimo" charset="1" panose="020B0604020202020204"/>
      <p:regular r:id="rId11"/>
    </p:embeddedFont>
    <p:embeddedFont>
      <p:font typeface="Arimo Bold" charset="1" panose="020B0704020202020204"/>
      <p:regular r:id="rId12"/>
    </p:embeddedFont>
    <p:embeddedFont>
      <p:font typeface="Arimo Italics" charset="1" panose="020B0604020202090204"/>
      <p:regular r:id="rId13"/>
    </p:embeddedFont>
    <p:embeddedFont>
      <p:font typeface="Arimo Bold Italics" charset="1" panose="020B0704020202090204"/>
      <p:regular r:id="rId14"/>
    </p:embeddedFont>
    <p:embeddedFont>
      <p:font typeface="League Spartan" charset="1" panose="00000800000000000000"/>
      <p:regular r:id="rId15"/>
    </p:embeddedFont>
    <p:embeddedFont>
      <p:font typeface="Poppins Bold" charset="1" panose="02000000000000000000"/>
      <p:regular r:id="rId16"/>
    </p:embeddedFont>
    <p:embeddedFont>
      <p:font typeface="Canva Sans" charset="1" panose="020B0503030501040103"/>
      <p:regular r:id="rId17"/>
    </p:embeddedFont>
    <p:embeddedFont>
      <p:font typeface="Canva Sans Bold" charset="1" panose="020B0803030501040103"/>
      <p:regular r:id="rId18"/>
    </p:embeddedFont>
    <p:embeddedFont>
      <p:font typeface="Canva Sans Italics" charset="1" panose="020B0503030501040103"/>
      <p:regular r:id="rId19"/>
    </p:embeddedFont>
    <p:embeddedFont>
      <p:font typeface="Canva Sans Bold Italics" charset="1" panose="020B0803030501040103"/>
      <p:regular r:id="rId20"/>
    </p:embeddedFont>
    <p:embeddedFont>
      <p:font typeface="Canva Sans Medium" charset="1" panose="020B0603030501040103"/>
      <p:regular r:id="rId21"/>
    </p:embeddedFont>
    <p:embeddedFont>
      <p:font typeface="Canva Sans Medium Italics" charset="1" panose="020B0603030501040103"/>
      <p:regular r:id="rId22"/>
    </p:embeddedFont>
    <p:embeddedFont>
      <p:font typeface="Poppins" charset="1" panose="00000500000000000000"/>
      <p:regular r:id="rId23"/>
    </p:embeddedFont>
    <p:embeddedFont>
      <p:font typeface="Poppins Bold" charset="1" panose="00000800000000000000"/>
      <p:regular r:id="rId24"/>
    </p:embeddedFont>
    <p:embeddedFont>
      <p:font typeface="Poppins Italics" charset="1" panose="00000500000000000000"/>
      <p:regular r:id="rId25"/>
    </p:embeddedFont>
    <p:embeddedFont>
      <p:font typeface="Poppins Bold Italics" charset="1" panose="00000800000000000000"/>
      <p:regular r:id="rId26"/>
    </p:embeddedFont>
    <p:embeddedFont>
      <p:font typeface="Poppins Thin" charset="1" panose="00000300000000000000"/>
      <p:regular r:id="rId27"/>
    </p:embeddedFont>
    <p:embeddedFont>
      <p:font typeface="Poppins Thin Italics" charset="1" panose="00000300000000000000"/>
      <p:regular r:id="rId28"/>
    </p:embeddedFont>
    <p:embeddedFont>
      <p:font typeface="Poppins Extra-Light" charset="1" panose="00000300000000000000"/>
      <p:regular r:id="rId29"/>
    </p:embeddedFont>
    <p:embeddedFont>
      <p:font typeface="Poppins Extra-Light Italics" charset="1" panose="00000300000000000000"/>
      <p:regular r:id="rId30"/>
    </p:embeddedFont>
    <p:embeddedFont>
      <p:font typeface="Poppins Light" charset="1" panose="00000400000000000000"/>
      <p:regular r:id="rId31"/>
    </p:embeddedFont>
    <p:embeddedFont>
      <p:font typeface="Poppins Light Italics" charset="1" panose="00000400000000000000"/>
      <p:regular r:id="rId32"/>
    </p:embeddedFont>
    <p:embeddedFont>
      <p:font typeface="Poppins Medium" charset="1" panose="00000600000000000000"/>
      <p:regular r:id="rId33"/>
    </p:embeddedFont>
    <p:embeddedFont>
      <p:font typeface="Poppins Medium Italics" charset="1" panose="00000600000000000000"/>
      <p:regular r:id="rId34"/>
    </p:embeddedFont>
    <p:embeddedFont>
      <p:font typeface="Poppins Semi-Bold" charset="1" panose="00000700000000000000"/>
      <p:regular r:id="rId35"/>
    </p:embeddedFont>
    <p:embeddedFont>
      <p:font typeface="Poppins Semi-Bold Italics" charset="1" panose="00000700000000000000"/>
      <p:regular r:id="rId36"/>
    </p:embeddedFont>
    <p:embeddedFont>
      <p:font typeface="Poppins Ultra-Bold" charset="1" panose="00000900000000000000"/>
      <p:regular r:id="rId37"/>
    </p:embeddedFont>
    <p:embeddedFont>
      <p:font typeface="Poppins Ultra-Bold Italics" charset="1" panose="00000900000000000000"/>
      <p:regular r:id="rId38"/>
    </p:embeddedFont>
    <p:embeddedFont>
      <p:font typeface="Poppins Heavy" charset="1" panose="00000A00000000000000"/>
      <p:regular r:id="rId39"/>
    </p:embeddedFont>
    <p:embeddedFont>
      <p:font typeface="Poppins Heavy Italics" charset="1" panose="00000A00000000000000"/>
      <p:regular r:id="rId40"/>
    </p:embeddedFont>
    <p:embeddedFont>
      <p:font typeface="Montserrat" charset="1" panose="00000500000000000000"/>
      <p:regular r:id="rId41"/>
    </p:embeddedFont>
    <p:embeddedFont>
      <p:font typeface="Montserrat Bold" charset="1" panose="00000800000000000000"/>
      <p:regular r:id="rId42"/>
    </p:embeddedFont>
    <p:embeddedFont>
      <p:font typeface="Montserrat Italics" charset="1" panose="00000500000000000000"/>
      <p:regular r:id="rId43"/>
    </p:embeddedFont>
    <p:embeddedFont>
      <p:font typeface="Montserrat Bold Italics" charset="1" panose="00000800000000000000"/>
      <p:regular r:id="rId44"/>
    </p:embeddedFont>
    <p:embeddedFont>
      <p:font typeface="Montserrat Thin" charset="1" panose="00000300000000000000"/>
      <p:regular r:id="rId45"/>
    </p:embeddedFont>
    <p:embeddedFont>
      <p:font typeface="Montserrat Thin Italics" charset="1" panose="00000300000000000000"/>
      <p:regular r:id="rId46"/>
    </p:embeddedFont>
    <p:embeddedFont>
      <p:font typeface="Montserrat Extra-Light" charset="1" panose="00000300000000000000"/>
      <p:regular r:id="rId47"/>
    </p:embeddedFont>
    <p:embeddedFont>
      <p:font typeface="Montserrat Extra-Light Italics" charset="1" panose="00000300000000000000"/>
      <p:regular r:id="rId48"/>
    </p:embeddedFont>
    <p:embeddedFont>
      <p:font typeface="Montserrat Light" charset="1" panose="00000400000000000000"/>
      <p:regular r:id="rId49"/>
    </p:embeddedFont>
    <p:embeddedFont>
      <p:font typeface="Montserrat Light Italics" charset="1" panose="00000400000000000000"/>
      <p:regular r:id="rId50"/>
    </p:embeddedFont>
    <p:embeddedFont>
      <p:font typeface="Montserrat Medium" charset="1" panose="00000600000000000000"/>
      <p:regular r:id="rId51"/>
    </p:embeddedFont>
    <p:embeddedFont>
      <p:font typeface="Montserrat Medium Italics" charset="1" panose="00000600000000000000"/>
      <p:regular r:id="rId52"/>
    </p:embeddedFont>
    <p:embeddedFont>
      <p:font typeface="Montserrat Semi-Bold" charset="1" panose="00000700000000000000"/>
      <p:regular r:id="rId53"/>
    </p:embeddedFont>
    <p:embeddedFont>
      <p:font typeface="Montserrat Semi-Bold Italics" charset="1" panose="00000700000000000000"/>
      <p:regular r:id="rId54"/>
    </p:embeddedFont>
    <p:embeddedFont>
      <p:font typeface="Montserrat Ultra-Bold" charset="1" panose="00000900000000000000"/>
      <p:regular r:id="rId55"/>
    </p:embeddedFont>
    <p:embeddedFont>
      <p:font typeface="Montserrat Ultra-Bold Italics" charset="1" panose="00000900000000000000"/>
      <p:regular r:id="rId56"/>
    </p:embeddedFont>
    <p:embeddedFont>
      <p:font typeface="Montserrat Heavy" charset="1" panose="00000A00000000000000"/>
      <p:regular r:id="rId57"/>
    </p:embeddedFont>
    <p:embeddedFont>
      <p:font typeface="Montserrat Heavy Italics" charset="1" panose="00000A0000000000000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00" Target="slides/slide42.xml" Type="http://schemas.openxmlformats.org/officeDocument/2006/relationships/slide"/><Relationship Id="rId101" Target="slides/slide43.xml" Type="http://schemas.openxmlformats.org/officeDocument/2006/relationships/slide"/><Relationship Id="rId102" Target="slides/slide44.xml" Type="http://schemas.openxmlformats.org/officeDocument/2006/relationships/slide"/><Relationship Id="rId103" Target="slides/slide45.xml" Type="http://schemas.openxmlformats.org/officeDocument/2006/relationships/slide"/><Relationship Id="rId104" Target="slides/slide46.xml" Type="http://schemas.openxmlformats.org/officeDocument/2006/relationships/slide"/><Relationship Id="rId105" Target="slides/slide47.xml" Type="http://schemas.openxmlformats.org/officeDocument/2006/relationships/slide"/><Relationship Id="rId106" Target="slides/slide48.xml" Type="http://schemas.openxmlformats.org/officeDocument/2006/relationships/slide"/><Relationship Id="rId107" Target="slides/slide49.xml" Type="http://schemas.openxmlformats.org/officeDocument/2006/relationships/slide"/><Relationship Id="rId108" Target="slides/slide50.xml" Type="http://schemas.openxmlformats.org/officeDocument/2006/relationships/slide"/><Relationship Id="rId109" Target="slides/slide51.xml" Type="http://schemas.openxmlformats.org/officeDocument/2006/relationships/slide"/><Relationship Id="rId11" Target="fonts/font11.fntdata" Type="http://schemas.openxmlformats.org/officeDocument/2006/relationships/font"/><Relationship Id="rId110" Target="slides/slide52.xml" Type="http://schemas.openxmlformats.org/officeDocument/2006/relationships/slide"/><Relationship Id="rId111" Target="slides/slide53.xml" Type="http://schemas.openxmlformats.org/officeDocument/2006/relationships/slide"/><Relationship Id="rId112" Target="slides/slide54.xml" Type="http://schemas.openxmlformats.org/officeDocument/2006/relationships/slide"/><Relationship Id="rId113" Target="slides/slide55.xml" Type="http://schemas.openxmlformats.org/officeDocument/2006/relationships/slide"/><Relationship Id="rId114" Target="slides/slide56.xml" Type="http://schemas.openxmlformats.org/officeDocument/2006/relationships/slide"/><Relationship Id="rId115" Target="slides/slide57.xml" Type="http://schemas.openxmlformats.org/officeDocument/2006/relationships/slide"/><Relationship Id="rId116" Target="slides/slide58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slides/slide1.xml" Type="http://schemas.openxmlformats.org/officeDocument/2006/relationships/slide"/><Relationship Id="rId6" Target="fonts/font6.fntdata" Type="http://schemas.openxmlformats.org/officeDocument/2006/relationships/font"/><Relationship Id="rId60" Target="slides/slide2.xml" Type="http://schemas.openxmlformats.org/officeDocument/2006/relationships/slide"/><Relationship Id="rId61" Target="slides/slide3.xml" Type="http://schemas.openxmlformats.org/officeDocument/2006/relationships/slide"/><Relationship Id="rId62" Target="slides/slide4.xml" Type="http://schemas.openxmlformats.org/officeDocument/2006/relationships/slide"/><Relationship Id="rId63" Target="slides/slide5.xml" Type="http://schemas.openxmlformats.org/officeDocument/2006/relationships/slide"/><Relationship Id="rId64" Target="slides/slide6.xml" Type="http://schemas.openxmlformats.org/officeDocument/2006/relationships/slide"/><Relationship Id="rId65" Target="slides/slide7.xml" Type="http://schemas.openxmlformats.org/officeDocument/2006/relationships/slide"/><Relationship Id="rId66" Target="slides/slide8.xml" Type="http://schemas.openxmlformats.org/officeDocument/2006/relationships/slide"/><Relationship Id="rId67" Target="slides/slide9.xml" Type="http://schemas.openxmlformats.org/officeDocument/2006/relationships/slide"/><Relationship Id="rId68" Target="slides/slide10.xml" Type="http://schemas.openxmlformats.org/officeDocument/2006/relationships/slide"/><Relationship Id="rId69" Target="slides/slide11.xml" Type="http://schemas.openxmlformats.org/officeDocument/2006/relationships/slide"/><Relationship Id="rId7" Target="fonts/font7.fntdata" Type="http://schemas.openxmlformats.org/officeDocument/2006/relationships/font"/><Relationship Id="rId70" Target="slides/slide12.xml" Type="http://schemas.openxmlformats.org/officeDocument/2006/relationships/slide"/><Relationship Id="rId71" Target="slides/slide13.xml" Type="http://schemas.openxmlformats.org/officeDocument/2006/relationships/slide"/><Relationship Id="rId72" Target="slides/slide14.xml" Type="http://schemas.openxmlformats.org/officeDocument/2006/relationships/slide"/><Relationship Id="rId73" Target="slides/slide15.xml" Type="http://schemas.openxmlformats.org/officeDocument/2006/relationships/slide"/><Relationship Id="rId74" Target="slides/slide16.xml" Type="http://schemas.openxmlformats.org/officeDocument/2006/relationships/slide"/><Relationship Id="rId75" Target="slides/slide17.xml" Type="http://schemas.openxmlformats.org/officeDocument/2006/relationships/slide"/><Relationship Id="rId76" Target="slides/slide18.xml" Type="http://schemas.openxmlformats.org/officeDocument/2006/relationships/slide"/><Relationship Id="rId77" Target="slides/slide19.xml" Type="http://schemas.openxmlformats.org/officeDocument/2006/relationships/slide"/><Relationship Id="rId78" Target="slides/slide20.xml" Type="http://schemas.openxmlformats.org/officeDocument/2006/relationships/slide"/><Relationship Id="rId79" Target="slides/slide21.xml" Type="http://schemas.openxmlformats.org/officeDocument/2006/relationships/slide"/><Relationship Id="rId8" Target="fonts/font8.fntdata" Type="http://schemas.openxmlformats.org/officeDocument/2006/relationships/font"/><Relationship Id="rId80" Target="slides/slide22.xml" Type="http://schemas.openxmlformats.org/officeDocument/2006/relationships/slide"/><Relationship Id="rId81" Target="slides/slide23.xml" Type="http://schemas.openxmlformats.org/officeDocument/2006/relationships/slide"/><Relationship Id="rId82" Target="slides/slide24.xml" Type="http://schemas.openxmlformats.org/officeDocument/2006/relationships/slide"/><Relationship Id="rId83" Target="slides/slide25.xml" Type="http://schemas.openxmlformats.org/officeDocument/2006/relationships/slide"/><Relationship Id="rId84" Target="slides/slide26.xml" Type="http://schemas.openxmlformats.org/officeDocument/2006/relationships/slide"/><Relationship Id="rId85" Target="slides/slide27.xml" Type="http://schemas.openxmlformats.org/officeDocument/2006/relationships/slide"/><Relationship Id="rId86" Target="slides/slide28.xml" Type="http://schemas.openxmlformats.org/officeDocument/2006/relationships/slide"/><Relationship Id="rId87" Target="slides/slide29.xml" Type="http://schemas.openxmlformats.org/officeDocument/2006/relationships/slide"/><Relationship Id="rId88" Target="slides/slide30.xml" Type="http://schemas.openxmlformats.org/officeDocument/2006/relationships/slide"/><Relationship Id="rId89" Target="slides/slide31.xml" Type="http://schemas.openxmlformats.org/officeDocument/2006/relationships/slide"/><Relationship Id="rId9" Target="fonts/font9.fntdata" Type="http://schemas.openxmlformats.org/officeDocument/2006/relationships/font"/><Relationship Id="rId90" Target="slides/slide32.xml" Type="http://schemas.openxmlformats.org/officeDocument/2006/relationships/slide"/><Relationship Id="rId91" Target="slides/slide33.xml" Type="http://schemas.openxmlformats.org/officeDocument/2006/relationships/slide"/><Relationship Id="rId92" Target="slides/slide34.xml" Type="http://schemas.openxmlformats.org/officeDocument/2006/relationships/slide"/><Relationship Id="rId93" Target="slides/slide35.xml" Type="http://schemas.openxmlformats.org/officeDocument/2006/relationships/slide"/><Relationship Id="rId94" Target="slides/slide36.xml" Type="http://schemas.openxmlformats.org/officeDocument/2006/relationships/slide"/><Relationship Id="rId95" Target="slides/slide37.xml" Type="http://schemas.openxmlformats.org/officeDocument/2006/relationships/slide"/><Relationship Id="rId96" Target="slides/slide38.xml" Type="http://schemas.openxmlformats.org/officeDocument/2006/relationships/slide"/><Relationship Id="rId97" Target="slides/slide39.xml" Type="http://schemas.openxmlformats.org/officeDocument/2006/relationships/slide"/><Relationship Id="rId98" Target="slides/slide40.xml" Type="http://schemas.openxmlformats.org/officeDocument/2006/relationships/slide"/><Relationship Id="rId99" Target="slides/slide41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02.png" Type="http://schemas.openxmlformats.org/officeDocument/2006/relationships/image"/><Relationship Id="rId12" Target="../media/image103.png" Type="http://schemas.openxmlformats.org/officeDocument/2006/relationships/image"/><Relationship Id="rId13" Target="../media/image104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96.png" Type="http://schemas.openxmlformats.org/officeDocument/2006/relationships/image"/><Relationship Id="rId4" Target="../media/image97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11.jpeg" Type="http://schemas.openxmlformats.org/officeDocument/2006/relationships/image"/><Relationship Id="rId12" Target="../media/image8.png" Type="http://schemas.openxmlformats.org/officeDocument/2006/relationships/image"/><Relationship Id="rId13" Target="../media/image9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105.png" Type="http://schemas.openxmlformats.org/officeDocument/2006/relationships/image"/><Relationship Id="rId4" Target="../media/image106.sv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18.jpeg" Type="http://schemas.openxmlformats.org/officeDocument/2006/relationships/image"/><Relationship Id="rId12" Target="../media/image8.png" Type="http://schemas.openxmlformats.org/officeDocument/2006/relationships/image"/><Relationship Id="rId13" Target="../media/image9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112.png" Type="http://schemas.openxmlformats.org/officeDocument/2006/relationships/image"/><Relationship Id="rId4" Target="../media/image113.svg" Type="http://schemas.openxmlformats.org/officeDocument/2006/relationships/image"/><Relationship Id="rId5" Target="../media/image114.png" Type="http://schemas.openxmlformats.org/officeDocument/2006/relationships/image"/><Relationship Id="rId6" Target="../media/image115.svg" Type="http://schemas.openxmlformats.org/officeDocument/2006/relationships/image"/><Relationship Id="rId7" Target="../media/image116.png" Type="http://schemas.openxmlformats.org/officeDocument/2006/relationships/image"/><Relationship Id="rId8" Target="../media/image117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19.png" Type="http://schemas.openxmlformats.org/officeDocument/2006/relationships/image"/><Relationship Id="rId5" Target="../media/image120.svg" Type="http://schemas.openxmlformats.org/officeDocument/2006/relationships/image"/><Relationship Id="rId6" Target="../media/image121.png" Type="http://schemas.openxmlformats.org/officeDocument/2006/relationships/image"/><Relationship Id="rId7" Target="../media/image122.sv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jpeg" Type="http://schemas.openxmlformats.org/officeDocument/2006/relationships/image"/><Relationship Id="rId11" Target="../media/image85.jpeg" Type="http://schemas.openxmlformats.org/officeDocument/2006/relationships/image"/><Relationship Id="rId12" Target="../media/image86.jpeg" Type="http://schemas.openxmlformats.org/officeDocument/2006/relationships/image"/><Relationship Id="rId13" Target="../media/image87.jpeg" Type="http://schemas.openxmlformats.org/officeDocument/2006/relationships/image"/><Relationship Id="rId14" Target="../media/image88.png" Type="http://schemas.openxmlformats.org/officeDocument/2006/relationships/image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82.png" Type="http://schemas.openxmlformats.org/officeDocument/2006/relationships/image"/><Relationship Id="rId9" Target="../media/image8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123.png" Type="http://schemas.openxmlformats.org/officeDocument/2006/relationships/image"/><Relationship Id="rId5" Target="../media/image124.svg" Type="http://schemas.openxmlformats.org/officeDocument/2006/relationships/image"/><Relationship Id="rId6" Target="../media/image125.pn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13" Target="../media/image68.png" Type="http://schemas.openxmlformats.org/officeDocument/2006/relationships/image"/><Relationship Id="rId14" Target="../media/image69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26.jpe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131.jpeg" Type="http://schemas.openxmlformats.org/officeDocument/2006/relationships/image"/><Relationship Id="rId13" Target="../media/image76.png" Type="http://schemas.openxmlformats.org/officeDocument/2006/relationships/image"/><Relationship Id="rId14" Target="../media/image77.svg" Type="http://schemas.openxmlformats.org/officeDocument/2006/relationships/image"/><Relationship Id="rId15" Target="../media/image78.png" Type="http://schemas.openxmlformats.org/officeDocument/2006/relationships/image"/><Relationship Id="rId16" Target="../media/image79.svg" Type="http://schemas.openxmlformats.org/officeDocument/2006/relationships/image"/><Relationship Id="rId2" Target="../media/image127.png" Type="http://schemas.openxmlformats.org/officeDocument/2006/relationships/image"/><Relationship Id="rId3" Target="../media/image128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29.png" Type="http://schemas.openxmlformats.org/officeDocument/2006/relationships/image"/><Relationship Id="rId7" Target="../media/image130.svg" Type="http://schemas.openxmlformats.org/officeDocument/2006/relationships/image"/><Relationship Id="rId8" Target="../media/image73.png" Type="http://schemas.openxmlformats.org/officeDocument/2006/relationships/image"/><Relationship Id="rId9" Target="../media/image7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131.jpeg" Type="http://schemas.openxmlformats.org/officeDocument/2006/relationships/image"/><Relationship Id="rId13" Target="../media/image76.png" Type="http://schemas.openxmlformats.org/officeDocument/2006/relationships/image"/><Relationship Id="rId14" Target="../media/image77.svg" Type="http://schemas.openxmlformats.org/officeDocument/2006/relationships/image"/><Relationship Id="rId15" Target="../media/image78.png" Type="http://schemas.openxmlformats.org/officeDocument/2006/relationships/image"/><Relationship Id="rId16" Target="../media/image79.svg" Type="http://schemas.openxmlformats.org/officeDocument/2006/relationships/image"/><Relationship Id="rId17" Target="../media/image132.png" Type="http://schemas.openxmlformats.org/officeDocument/2006/relationships/image"/><Relationship Id="rId18" Target="../media/image133.svg" Type="http://schemas.openxmlformats.org/officeDocument/2006/relationships/image"/><Relationship Id="rId2" Target="../media/image127.png" Type="http://schemas.openxmlformats.org/officeDocument/2006/relationships/image"/><Relationship Id="rId3" Target="../media/image128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29.png" Type="http://schemas.openxmlformats.org/officeDocument/2006/relationships/image"/><Relationship Id="rId7" Target="../media/image130.svg" Type="http://schemas.openxmlformats.org/officeDocument/2006/relationships/image"/><Relationship Id="rId8" Target="../media/image73.png" Type="http://schemas.openxmlformats.org/officeDocument/2006/relationships/image"/><Relationship Id="rId9" Target="../media/image7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131.jpeg" Type="http://schemas.openxmlformats.org/officeDocument/2006/relationships/image"/><Relationship Id="rId13" Target="../media/image76.png" Type="http://schemas.openxmlformats.org/officeDocument/2006/relationships/image"/><Relationship Id="rId14" Target="../media/image77.svg" Type="http://schemas.openxmlformats.org/officeDocument/2006/relationships/image"/><Relationship Id="rId15" Target="../media/image78.png" Type="http://schemas.openxmlformats.org/officeDocument/2006/relationships/image"/><Relationship Id="rId16" Target="../media/image79.svg" Type="http://schemas.openxmlformats.org/officeDocument/2006/relationships/image"/><Relationship Id="rId17" Target="../media/image132.png" Type="http://schemas.openxmlformats.org/officeDocument/2006/relationships/image"/><Relationship Id="rId18" Target="../media/image133.svg" Type="http://schemas.openxmlformats.org/officeDocument/2006/relationships/image"/><Relationship Id="rId2" Target="../media/image127.png" Type="http://schemas.openxmlformats.org/officeDocument/2006/relationships/image"/><Relationship Id="rId3" Target="../media/image128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29.png" Type="http://schemas.openxmlformats.org/officeDocument/2006/relationships/image"/><Relationship Id="rId7" Target="../media/image130.svg" Type="http://schemas.openxmlformats.org/officeDocument/2006/relationships/image"/><Relationship Id="rId8" Target="../media/image73.png" Type="http://schemas.openxmlformats.org/officeDocument/2006/relationships/image"/><Relationship Id="rId9" Target="../media/image7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131.jpeg" Type="http://schemas.openxmlformats.org/officeDocument/2006/relationships/image"/><Relationship Id="rId13" Target="../media/image76.png" Type="http://schemas.openxmlformats.org/officeDocument/2006/relationships/image"/><Relationship Id="rId14" Target="../media/image77.svg" Type="http://schemas.openxmlformats.org/officeDocument/2006/relationships/image"/><Relationship Id="rId15" Target="../media/image78.png" Type="http://schemas.openxmlformats.org/officeDocument/2006/relationships/image"/><Relationship Id="rId16" Target="../media/image79.svg" Type="http://schemas.openxmlformats.org/officeDocument/2006/relationships/image"/><Relationship Id="rId17" Target="../media/image132.png" Type="http://schemas.openxmlformats.org/officeDocument/2006/relationships/image"/><Relationship Id="rId18" Target="../media/image133.svg" Type="http://schemas.openxmlformats.org/officeDocument/2006/relationships/image"/><Relationship Id="rId2" Target="../media/image127.png" Type="http://schemas.openxmlformats.org/officeDocument/2006/relationships/image"/><Relationship Id="rId3" Target="../media/image128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29.png" Type="http://schemas.openxmlformats.org/officeDocument/2006/relationships/image"/><Relationship Id="rId7" Target="../media/image130.svg" Type="http://schemas.openxmlformats.org/officeDocument/2006/relationships/image"/><Relationship Id="rId8" Target="../media/image73.png" Type="http://schemas.openxmlformats.org/officeDocument/2006/relationships/image"/><Relationship Id="rId9" Target="../media/image74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31.jpeg" Type="http://schemas.openxmlformats.org/officeDocument/2006/relationships/image"/><Relationship Id="rId12" Target="../media/image8.png" Type="http://schemas.openxmlformats.org/officeDocument/2006/relationships/image"/><Relationship Id="rId13" Target="../media/image9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112.png" Type="http://schemas.openxmlformats.org/officeDocument/2006/relationships/image"/><Relationship Id="rId4" Target="../media/image113.svg" Type="http://schemas.openxmlformats.org/officeDocument/2006/relationships/image"/><Relationship Id="rId5" Target="../media/image114.png" Type="http://schemas.openxmlformats.org/officeDocument/2006/relationships/image"/><Relationship Id="rId6" Target="../media/image115.svg" Type="http://schemas.openxmlformats.org/officeDocument/2006/relationships/image"/><Relationship Id="rId7" Target="../media/image116.png" Type="http://schemas.openxmlformats.org/officeDocument/2006/relationships/image"/><Relationship Id="rId8" Target="../media/image117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123.png" Type="http://schemas.openxmlformats.org/officeDocument/2006/relationships/image"/><Relationship Id="rId5" Target="../media/image124.svg" Type="http://schemas.openxmlformats.org/officeDocument/2006/relationships/image"/><Relationship Id="rId6" Target="../media/image125.pn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134.jpeg" Type="http://schemas.openxmlformats.org/officeDocument/2006/relationships/image"/><Relationship Id="rId13" Target="../media/image135.png" Type="http://schemas.openxmlformats.org/officeDocument/2006/relationships/image"/><Relationship Id="rId14" Target="../media/image136.svg" Type="http://schemas.openxmlformats.org/officeDocument/2006/relationships/image"/><Relationship Id="rId15" Target="../media/image70.png" Type="http://schemas.openxmlformats.org/officeDocument/2006/relationships/image"/><Relationship Id="rId16" Target="../media/image71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134.jpeg" Type="http://schemas.openxmlformats.org/officeDocument/2006/relationships/image"/><Relationship Id="rId13" Target="../media/image135.png" Type="http://schemas.openxmlformats.org/officeDocument/2006/relationships/image"/><Relationship Id="rId14" Target="../media/image136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134.jpeg" Type="http://schemas.openxmlformats.org/officeDocument/2006/relationships/image"/><Relationship Id="rId13" Target="../media/image135.png" Type="http://schemas.openxmlformats.org/officeDocument/2006/relationships/image"/><Relationship Id="rId14" Target="../media/image136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134.jpeg" Type="http://schemas.openxmlformats.org/officeDocument/2006/relationships/image"/><Relationship Id="rId13" Target="../media/image135.png" Type="http://schemas.openxmlformats.org/officeDocument/2006/relationships/image"/><Relationship Id="rId14" Target="../media/image136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19.png" Type="http://schemas.openxmlformats.org/officeDocument/2006/relationships/image"/><Relationship Id="rId5" Target="../media/image120.svg" Type="http://schemas.openxmlformats.org/officeDocument/2006/relationships/image"/><Relationship Id="rId6" Target="../media/image121.png" Type="http://schemas.openxmlformats.org/officeDocument/2006/relationships/image"/><Relationship Id="rId7" Target="../media/image122.sv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134.jpeg" Type="http://schemas.openxmlformats.org/officeDocument/2006/relationships/image"/><Relationship Id="rId13" Target="../media/image135.png" Type="http://schemas.openxmlformats.org/officeDocument/2006/relationships/image"/><Relationship Id="rId14" Target="../media/image136.svg" Type="http://schemas.openxmlformats.org/officeDocument/2006/relationships/image"/><Relationship Id="rId15" Target="../media/image70.png" Type="http://schemas.openxmlformats.org/officeDocument/2006/relationships/image"/><Relationship Id="rId16" Target="../media/image71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13" Target="../media/image32.png" Type="http://schemas.openxmlformats.org/officeDocument/2006/relationships/image"/><Relationship Id="rId14" Target="../media/image33.png" Type="http://schemas.openxmlformats.org/officeDocument/2006/relationships/image"/><Relationship Id="rId15" Target="../media/image34.svg" Type="http://schemas.openxmlformats.org/officeDocument/2006/relationships/image"/><Relationship Id="rId16" Target="../media/image35.png" Type="http://schemas.openxmlformats.org/officeDocument/2006/relationships/image"/><Relationship Id="rId17" Target="../media/image36.png" Type="http://schemas.openxmlformats.org/officeDocument/2006/relationships/image"/><Relationship Id="rId18" Target="../media/image37.png" Type="http://schemas.openxmlformats.org/officeDocument/2006/relationships/image"/><Relationship Id="rId19" Target="../media/image38.png" Type="http://schemas.openxmlformats.org/officeDocument/2006/relationships/image"/><Relationship Id="rId2" Target="../media/image21.png" Type="http://schemas.openxmlformats.org/officeDocument/2006/relationships/image"/><Relationship Id="rId20" Target="../media/image39.svg" Type="http://schemas.openxmlformats.org/officeDocument/2006/relationships/image"/><Relationship Id="rId21" Target="../media/image40.png" Type="http://schemas.openxmlformats.org/officeDocument/2006/relationships/image"/><Relationship Id="rId22" Target="../media/image17.png" Type="http://schemas.openxmlformats.org/officeDocument/2006/relationships/image"/><Relationship Id="rId23" Target="../media/image18.svg" Type="http://schemas.openxmlformats.org/officeDocument/2006/relationships/image"/><Relationship Id="rId24" Target="../media/image41.png" Type="http://schemas.openxmlformats.org/officeDocument/2006/relationships/image"/><Relationship Id="rId25" Target="../media/image42.svg" Type="http://schemas.openxmlformats.org/officeDocument/2006/relationships/image"/><Relationship Id="rId26" Target="../media/image43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137.jpeg" Type="http://schemas.openxmlformats.org/officeDocument/2006/relationships/image"/><Relationship Id="rId13" Target="../media/image138.png" Type="http://schemas.openxmlformats.org/officeDocument/2006/relationships/image"/><Relationship Id="rId14" Target="../media/image139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4.png" Type="http://schemas.openxmlformats.org/officeDocument/2006/relationships/image"/><Relationship Id="rId11" Target="../media/image145.svg" Type="http://schemas.openxmlformats.org/officeDocument/2006/relationships/image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40.png" Type="http://schemas.openxmlformats.org/officeDocument/2006/relationships/image"/><Relationship Id="rId7" Target="../media/image141.svg" Type="http://schemas.openxmlformats.org/officeDocument/2006/relationships/image"/><Relationship Id="rId8" Target="../media/image142.png" Type="http://schemas.openxmlformats.org/officeDocument/2006/relationships/image"/><Relationship Id="rId9" Target="../media/image143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66.png" Type="http://schemas.openxmlformats.org/officeDocument/2006/relationships/image"/><Relationship Id="rId13" Target="../media/image67.svg" Type="http://schemas.openxmlformats.org/officeDocument/2006/relationships/image"/><Relationship Id="rId14" Target="../media/image68.png" Type="http://schemas.openxmlformats.org/officeDocument/2006/relationships/image"/><Relationship Id="rId15" Target="../media/image69.svg" Type="http://schemas.openxmlformats.org/officeDocument/2006/relationships/image"/><Relationship Id="rId16" Target="../media/image70.png" Type="http://schemas.openxmlformats.org/officeDocument/2006/relationships/image"/><Relationship Id="rId17" Target="../media/image71.svg" Type="http://schemas.openxmlformats.org/officeDocument/2006/relationships/image"/><Relationship Id="rId2" Target="../media/image56.png" Type="http://schemas.openxmlformats.org/officeDocument/2006/relationships/image"/><Relationship Id="rId3" Target="../media/image57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123.png" Type="http://schemas.openxmlformats.org/officeDocument/2006/relationships/image"/><Relationship Id="rId5" Target="../media/image124.svg" Type="http://schemas.openxmlformats.org/officeDocument/2006/relationships/image"/><Relationship Id="rId6" Target="../media/image125.pn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13" Target="../media/image62.png" Type="http://schemas.openxmlformats.org/officeDocument/2006/relationships/image"/><Relationship Id="rId14" Target="../media/image63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46.jpe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02.png" Type="http://schemas.openxmlformats.org/officeDocument/2006/relationships/image"/><Relationship Id="rId12" Target="../media/image103.png" Type="http://schemas.openxmlformats.org/officeDocument/2006/relationships/image"/><Relationship Id="rId13" Target="../media/image104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96.png" Type="http://schemas.openxmlformats.org/officeDocument/2006/relationships/image"/><Relationship Id="rId4" Target="../media/image97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02.png" Type="http://schemas.openxmlformats.org/officeDocument/2006/relationships/image"/><Relationship Id="rId12" Target="../media/image103.png" Type="http://schemas.openxmlformats.org/officeDocument/2006/relationships/image"/><Relationship Id="rId13" Target="../media/image104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96.png" Type="http://schemas.openxmlformats.org/officeDocument/2006/relationships/image"/><Relationship Id="rId4" Target="../media/image97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12" Target="../media/image52.png" Type="http://schemas.openxmlformats.org/officeDocument/2006/relationships/image"/><Relationship Id="rId13" Target="../media/image53.svg" Type="http://schemas.openxmlformats.org/officeDocument/2006/relationships/image"/><Relationship Id="rId14" Target="../media/image54.png" Type="http://schemas.openxmlformats.org/officeDocument/2006/relationships/image"/><Relationship Id="rId15" Target="../media/image55.svg" Type="http://schemas.openxmlformats.org/officeDocument/2006/relationships/image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02.png" Type="http://schemas.openxmlformats.org/officeDocument/2006/relationships/image"/><Relationship Id="rId12" Target="../media/image103.png" Type="http://schemas.openxmlformats.org/officeDocument/2006/relationships/image"/><Relationship Id="rId13" Target="../media/image104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96.png" Type="http://schemas.openxmlformats.org/officeDocument/2006/relationships/image"/><Relationship Id="rId4" Target="../media/image97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47.png" Type="http://schemas.openxmlformats.org/officeDocument/2006/relationships/image"/><Relationship Id="rId5" Target="../media/image148.svg" Type="http://schemas.openxmlformats.org/officeDocument/2006/relationships/image"/><Relationship Id="rId6" Target="../media/image149.png" Type="http://schemas.openxmlformats.org/officeDocument/2006/relationships/image"/><Relationship Id="rId7" Target="../media/image150.svg" Type="http://schemas.openxmlformats.org/officeDocument/2006/relationships/image"/><Relationship Id="rId8" Target="../media/image151.png" Type="http://schemas.openxmlformats.org/officeDocument/2006/relationships/image"/><Relationship Id="rId9" Target="../media/image152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13" Target="../media/image62.png" Type="http://schemas.openxmlformats.org/officeDocument/2006/relationships/image"/><Relationship Id="rId14" Target="../media/image63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46.jpe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5.png" Type="http://schemas.openxmlformats.org/officeDocument/2006/relationships/image"/><Relationship Id="rId11" Target="../media/image156.svg" Type="http://schemas.openxmlformats.org/officeDocument/2006/relationships/image"/><Relationship Id="rId12" Target="../media/image157.png" Type="http://schemas.openxmlformats.org/officeDocument/2006/relationships/image"/><Relationship Id="rId13" Target="../media/image158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53.png" Type="http://schemas.openxmlformats.org/officeDocument/2006/relationships/image"/><Relationship Id="rId9" Target="../media/image154.sv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5.png" Type="http://schemas.openxmlformats.org/officeDocument/2006/relationships/image"/><Relationship Id="rId11" Target="../media/image166.svg" Type="http://schemas.openxmlformats.org/officeDocument/2006/relationships/image"/><Relationship Id="rId12" Target="../media/image167.jpeg" Type="http://schemas.openxmlformats.org/officeDocument/2006/relationships/image"/><Relationship Id="rId13" Target="../media/image168.png" Type="http://schemas.openxmlformats.org/officeDocument/2006/relationships/image"/><Relationship Id="rId14" Target="../media/image169.svg" Type="http://schemas.openxmlformats.org/officeDocument/2006/relationships/image"/><Relationship Id="rId15" Target="../media/image170.png" Type="http://schemas.openxmlformats.org/officeDocument/2006/relationships/image"/><Relationship Id="rId16" Target="../media/image171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159.png" Type="http://schemas.openxmlformats.org/officeDocument/2006/relationships/image"/><Relationship Id="rId5" Target="../media/image160.svg" Type="http://schemas.openxmlformats.org/officeDocument/2006/relationships/image"/><Relationship Id="rId6" Target="../media/image161.png" Type="http://schemas.openxmlformats.org/officeDocument/2006/relationships/image"/><Relationship Id="rId7" Target="../media/image162.svg" Type="http://schemas.openxmlformats.org/officeDocument/2006/relationships/image"/><Relationship Id="rId8" Target="../media/image163.png" Type="http://schemas.openxmlformats.org/officeDocument/2006/relationships/image"/><Relationship Id="rId9" Target="../media/image164.sv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123.png" Type="http://schemas.openxmlformats.org/officeDocument/2006/relationships/image"/><Relationship Id="rId5" Target="../media/image124.svg" Type="http://schemas.openxmlformats.org/officeDocument/2006/relationships/image"/><Relationship Id="rId6" Target="../media/image125.pn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13" Target="../media/image64.png" Type="http://schemas.openxmlformats.org/officeDocument/2006/relationships/image"/><Relationship Id="rId14" Target="../media/image65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72.pn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123.png" Type="http://schemas.openxmlformats.org/officeDocument/2006/relationships/image"/><Relationship Id="rId5" Target="../media/image124.svg" Type="http://schemas.openxmlformats.org/officeDocument/2006/relationships/image"/><Relationship Id="rId6" Target="../media/image125.pn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73.jpe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11.jpe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105.png" Type="http://schemas.openxmlformats.org/officeDocument/2006/relationships/image"/><Relationship Id="rId4" Target="../media/image106.sv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66.png" Type="http://schemas.openxmlformats.org/officeDocument/2006/relationships/image"/><Relationship Id="rId13" Target="../media/image67.svg" Type="http://schemas.openxmlformats.org/officeDocument/2006/relationships/image"/><Relationship Id="rId14" Target="../media/image68.png" Type="http://schemas.openxmlformats.org/officeDocument/2006/relationships/image"/><Relationship Id="rId15" Target="../media/image69.svg" Type="http://schemas.openxmlformats.org/officeDocument/2006/relationships/image"/><Relationship Id="rId16" Target="../media/image70.png" Type="http://schemas.openxmlformats.org/officeDocument/2006/relationships/image"/><Relationship Id="rId17" Target="../media/image71.svg" Type="http://schemas.openxmlformats.org/officeDocument/2006/relationships/image"/><Relationship Id="rId2" Target="../media/image56.png" Type="http://schemas.openxmlformats.org/officeDocument/2006/relationships/image"/><Relationship Id="rId3" Target="../media/image57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11.jpe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105.png" Type="http://schemas.openxmlformats.org/officeDocument/2006/relationships/image"/><Relationship Id="rId4" Target="../media/image106.sv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111.jpe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105.png" Type="http://schemas.openxmlformats.org/officeDocument/2006/relationships/image"/><Relationship Id="rId4" Target="../media/image106.sv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47.png" Type="http://schemas.openxmlformats.org/officeDocument/2006/relationships/image"/><Relationship Id="rId5" Target="../media/image148.svg" Type="http://schemas.openxmlformats.org/officeDocument/2006/relationships/image"/><Relationship Id="rId6" Target="../media/image149.png" Type="http://schemas.openxmlformats.org/officeDocument/2006/relationships/image"/><Relationship Id="rId7" Target="../media/image150.svg" Type="http://schemas.openxmlformats.org/officeDocument/2006/relationships/image"/><Relationship Id="rId8" Target="../media/image174.png" Type="http://schemas.openxmlformats.org/officeDocument/2006/relationships/image"/><Relationship Id="rId9" Target="../media/image175.sv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76.png" Type="http://schemas.openxmlformats.org/officeDocument/2006/relationships/image"/><Relationship Id="rId5" Target="../media/image177.svg" Type="http://schemas.openxmlformats.org/officeDocument/2006/relationships/image"/><Relationship Id="rId6" Target="../media/image178.png" Type="http://schemas.openxmlformats.org/officeDocument/2006/relationships/image"/><Relationship Id="rId7" Target="../media/image179.svg" Type="http://schemas.openxmlformats.org/officeDocument/2006/relationships/image"/><Relationship Id="rId8" Target="../media/image174.png" Type="http://schemas.openxmlformats.org/officeDocument/2006/relationships/image"/><Relationship Id="rId9" Target="../media/image175.sv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73.jpe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66.png" Type="http://schemas.openxmlformats.org/officeDocument/2006/relationships/image"/><Relationship Id="rId13" Target="../media/image67.svg" Type="http://schemas.openxmlformats.org/officeDocument/2006/relationships/image"/><Relationship Id="rId14" Target="../media/image68.png" Type="http://schemas.openxmlformats.org/officeDocument/2006/relationships/image"/><Relationship Id="rId15" Target="../media/image69.svg" Type="http://schemas.openxmlformats.org/officeDocument/2006/relationships/image"/><Relationship Id="rId16" Target="../media/image70.png" Type="http://schemas.openxmlformats.org/officeDocument/2006/relationships/image"/><Relationship Id="rId17" Target="../media/image71.svg" Type="http://schemas.openxmlformats.org/officeDocument/2006/relationships/image"/><Relationship Id="rId2" Target="../media/image56.png" Type="http://schemas.openxmlformats.org/officeDocument/2006/relationships/image"/><Relationship Id="rId3" Target="../media/image57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4.svg" Type="http://schemas.openxmlformats.org/officeDocument/2006/relationships/image"/><Relationship Id="rId11" Target="../media/image185.png" Type="http://schemas.openxmlformats.org/officeDocument/2006/relationships/image"/><Relationship Id="rId12" Target="../media/image186.png" Type="http://schemas.openxmlformats.org/officeDocument/2006/relationships/image"/><Relationship Id="rId13" Target="../media/image187.png" Type="http://schemas.openxmlformats.org/officeDocument/2006/relationships/image"/><Relationship Id="rId14" Target="../media/image188.png" Type="http://schemas.openxmlformats.org/officeDocument/2006/relationships/image"/><Relationship Id="rId2" Target="../media/image180.png" Type="http://schemas.openxmlformats.org/officeDocument/2006/relationships/image"/><Relationship Id="rId3" Target="../media/image181.svg" Type="http://schemas.openxmlformats.org/officeDocument/2006/relationships/image"/><Relationship Id="rId4" Target="../media/image182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183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13" Target="../media/image60.png" Type="http://schemas.openxmlformats.org/officeDocument/2006/relationships/image"/><Relationship Id="rId14" Target="../media/image61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75.jpe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jpeg" Type="http://schemas.openxmlformats.org/officeDocument/2006/relationships/image"/><Relationship Id="rId11" Target="../media/image85.jpeg" Type="http://schemas.openxmlformats.org/officeDocument/2006/relationships/image"/><Relationship Id="rId12" Target="../media/image86.jpeg" Type="http://schemas.openxmlformats.org/officeDocument/2006/relationships/image"/><Relationship Id="rId13" Target="../media/image87.jpeg" Type="http://schemas.openxmlformats.org/officeDocument/2006/relationships/image"/><Relationship Id="rId14" Target="../media/image88.png" Type="http://schemas.openxmlformats.org/officeDocument/2006/relationships/image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82.png" Type="http://schemas.openxmlformats.org/officeDocument/2006/relationships/image"/><Relationship Id="rId9" Target="../media/image8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95.jpeg" Type="http://schemas.openxmlformats.org/officeDocument/2006/relationships/image"/><Relationship Id="rId12" Target="../media/image8.png" Type="http://schemas.openxmlformats.org/officeDocument/2006/relationships/image"/><Relationship Id="rId13" Target="../media/image9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89.png" Type="http://schemas.openxmlformats.org/officeDocument/2006/relationships/image"/><Relationship Id="rId4" Target="../media/image90.svg" Type="http://schemas.openxmlformats.org/officeDocument/2006/relationships/image"/><Relationship Id="rId5" Target="../media/image91.png" Type="http://schemas.openxmlformats.org/officeDocument/2006/relationships/image"/><Relationship Id="rId6" Target="../media/image92.svg" Type="http://schemas.openxmlformats.org/officeDocument/2006/relationships/image"/><Relationship Id="rId7" Target="../media/image93.png" Type="http://schemas.openxmlformats.org/officeDocument/2006/relationships/image"/><Relationship Id="rId8" Target="../media/image94.svg" Type="http://schemas.openxmlformats.org/officeDocument/2006/relationships/image"/><Relationship Id="rId9" Target="../media/image7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42653" y="5108327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9611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05117" y="1112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144907" y="312866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539580" y="12359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6" y="0"/>
                </a:lnTo>
                <a:lnTo>
                  <a:pt x="8028416" y="8028416"/>
                </a:lnTo>
                <a:lnTo>
                  <a:pt x="0" y="8028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281067" y="3455330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8404" y="2146682"/>
            <a:ext cx="6817181" cy="6817181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4376994" y="1140059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-1822659" y="4783118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5"/>
                </a:lnTo>
                <a:lnTo>
                  <a:pt x="0" y="14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1863357" y="9203982"/>
            <a:ext cx="9897851" cy="1115758"/>
          </a:xfrm>
          <a:custGeom>
            <a:avLst/>
            <a:gdLst/>
            <a:ahLst/>
            <a:cxnLst/>
            <a:rect r="r" b="b" t="t" l="l"/>
            <a:pathLst>
              <a:path h="1115758" w="9897851">
                <a:moveTo>
                  <a:pt x="0" y="0"/>
                </a:moveTo>
                <a:lnTo>
                  <a:pt x="9897851" y="0"/>
                </a:lnTo>
                <a:lnTo>
                  <a:pt x="9897851" y="1115758"/>
                </a:lnTo>
                <a:lnTo>
                  <a:pt x="0" y="1115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1969777" y="2006594"/>
            <a:ext cx="12693543" cy="7097356"/>
          </a:xfrm>
          <a:custGeom>
            <a:avLst/>
            <a:gdLst/>
            <a:ahLst/>
            <a:cxnLst/>
            <a:rect r="r" b="b" t="t" l="l"/>
            <a:pathLst>
              <a:path h="7097356" w="12693543">
                <a:moveTo>
                  <a:pt x="0" y="0"/>
                </a:moveTo>
                <a:lnTo>
                  <a:pt x="12693543" y="0"/>
                </a:lnTo>
                <a:lnTo>
                  <a:pt x="12693543" y="7097356"/>
                </a:lnTo>
                <a:lnTo>
                  <a:pt x="0" y="70973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23838" r="0" b="-5501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1650491" y="9404676"/>
            <a:ext cx="5989652" cy="676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83"/>
              </a:lnSpc>
            </a:pPr>
            <a:r>
              <a:rPr lang="en-US" sz="4236">
                <a:solidFill>
                  <a:srgbClr val="FFFFFF"/>
                </a:solidFill>
                <a:latin typeface="Poppins Bold"/>
              </a:rPr>
              <a:t>MARCH 5-6, 2024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855356" y="804166"/>
            <a:ext cx="8784787" cy="3303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208"/>
              </a:lnSpc>
            </a:pPr>
            <a:r>
              <a:rPr lang="en-US" sz="12586">
                <a:solidFill>
                  <a:srgbClr val="FFFFFF"/>
                </a:solidFill>
                <a:latin typeface="Poppins Ultra-Bold"/>
              </a:rPr>
              <a:t>SHAPE THE FUTURE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42653" y="5108327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9611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05117" y="1112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144907" y="312866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123244" y="172616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6" y="0"/>
                </a:lnTo>
                <a:lnTo>
                  <a:pt x="8028416" y="8028415"/>
                </a:lnTo>
                <a:lnTo>
                  <a:pt x="0" y="8028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281067" y="3455330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8404" y="2146682"/>
            <a:ext cx="6817181" cy="6817181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66795" y="2445073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8"/>
                </a:lnTo>
                <a:lnTo>
                  <a:pt x="0" y="6220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1603" y="2527574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6"/>
                </a:lnTo>
                <a:lnTo>
                  <a:pt x="0" y="6055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499339" y="2788860"/>
            <a:ext cx="5805876" cy="5532824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802655" y="2980944"/>
            <a:ext cx="5148678" cy="514865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32815" t="0" r="-32815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4376994" y="1140059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-1822659" y="4783118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5"/>
                </a:lnTo>
                <a:lnTo>
                  <a:pt x="0" y="14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933893" y="1114940"/>
            <a:ext cx="7706250" cy="143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9"/>
              </a:lnSpc>
            </a:pPr>
            <a:r>
              <a:rPr lang="en-US" sz="11040">
                <a:solidFill>
                  <a:srgbClr val="FFFFFF"/>
                </a:solidFill>
                <a:latin typeface="League Spartan"/>
              </a:rPr>
              <a:t>TIP 2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826433" y="2260982"/>
            <a:ext cx="6813710" cy="225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375"/>
              </a:lnSpc>
            </a:pPr>
            <a:r>
              <a:rPr lang="en-US" sz="8634">
                <a:solidFill>
                  <a:srgbClr val="FFFFFF"/>
                </a:solidFill>
                <a:latin typeface="Poppins"/>
              </a:rPr>
              <a:t>BUILD</a:t>
            </a:r>
          </a:p>
          <a:p>
            <a:pPr algn="r">
              <a:lnSpc>
                <a:spcPts val="8375"/>
              </a:lnSpc>
            </a:pPr>
            <a:r>
              <a:rPr lang="en-US" sz="8634">
                <a:solidFill>
                  <a:srgbClr val="FFFFFF"/>
                </a:solidFill>
                <a:latin typeface="Poppins"/>
              </a:rPr>
              <a:t>RE-SOURCES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42653" y="5108327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9611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05117" y="1112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144907" y="312866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224841" y="172616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5" y="0"/>
                </a:lnTo>
                <a:lnTo>
                  <a:pt x="8028415" y="8028415"/>
                </a:lnTo>
                <a:lnTo>
                  <a:pt x="0" y="8028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281067" y="3455330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8404" y="2146682"/>
            <a:ext cx="6817181" cy="6817181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66795" y="2445073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8"/>
                </a:lnTo>
                <a:lnTo>
                  <a:pt x="0" y="6220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1603" y="2527574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6"/>
                </a:lnTo>
                <a:lnTo>
                  <a:pt x="0" y="6055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499339" y="2788860"/>
            <a:ext cx="5805876" cy="5532824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802655" y="2980944"/>
            <a:ext cx="5148678" cy="514865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5046" t="0" r="-2504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4376994" y="1140059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-1822659" y="4783118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5"/>
                </a:lnTo>
                <a:lnTo>
                  <a:pt x="0" y="14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933893" y="1114940"/>
            <a:ext cx="7706250" cy="143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9"/>
              </a:lnSpc>
            </a:pPr>
            <a:r>
              <a:rPr lang="en-US" sz="11040">
                <a:solidFill>
                  <a:srgbClr val="FFFFFF"/>
                </a:solidFill>
                <a:latin typeface="League Spartan"/>
              </a:rPr>
              <a:t>TIP 3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852260" y="2260982"/>
            <a:ext cx="9889848" cy="1253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730"/>
              </a:lnSpc>
            </a:pPr>
            <a:r>
              <a:rPr lang="en-US" sz="9000">
                <a:solidFill>
                  <a:srgbClr val="FFFFFF"/>
                </a:solidFill>
                <a:latin typeface="Poppins"/>
              </a:rPr>
              <a:t> NOTE HAVE-TOS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42653" y="5108327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9611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05117" y="1112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144907" y="312866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123244" y="172616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6" y="0"/>
                </a:lnTo>
                <a:lnTo>
                  <a:pt x="8028416" y="8028415"/>
                </a:lnTo>
                <a:lnTo>
                  <a:pt x="0" y="8028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166767" y="3540735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8404" y="2146682"/>
            <a:ext cx="6817181" cy="6817181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66795" y="2445073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8"/>
                </a:lnTo>
                <a:lnTo>
                  <a:pt x="0" y="6220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1603" y="2527574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6"/>
                </a:lnTo>
                <a:lnTo>
                  <a:pt x="0" y="6055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499339" y="2788860"/>
            <a:ext cx="5805876" cy="5532824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802655" y="2980944"/>
            <a:ext cx="5148678" cy="514865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113801" t="0" r="-25251" b="-18331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4376994" y="1140059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-1822659" y="4783118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5"/>
                </a:lnTo>
                <a:lnTo>
                  <a:pt x="0" y="14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933893" y="1114940"/>
            <a:ext cx="7706250" cy="143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9"/>
              </a:lnSpc>
            </a:pPr>
            <a:r>
              <a:rPr lang="en-US" sz="11040">
                <a:solidFill>
                  <a:srgbClr val="FFFFFF"/>
                </a:solidFill>
                <a:latin typeface="League Spartan"/>
              </a:rPr>
              <a:t>TIP 4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852260" y="2260982"/>
            <a:ext cx="9889848" cy="1253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730"/>
              </a:lnSpc>
            </a:pPr>
            <a:r>
              <a:rPr lang="en-US" sz="9000">
                <a:solidFill>
                  <a:srgbClr val="FFFFFF"/>
                </a:solidFill>
                <a:latin typeface="Poppins"/>
              </a:rPr>
              <a:t>MAKE FOLD-INS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646699"/>
            <a:ext cx="4106333" cy="4106333"/>
          </a:xfrm>
          <a:custGeom>
            <a:avLst/>
            <a:gdLst/>
            <a:ahLst/>
            <a:cxnLst/>
            <a:rect r="r" b="b" t="t" l="l"/>
            <a:pathLst>
              <a:path h="4106333" w="4106333">
                <a:moveTo>
                  <a:pt x="0" y="0"/>
                </a:moveTo>
                <a:lnTo>
                  <a:pt x="4106333" y="0"/>
                </a:lnTo>
                <a:lnTo>
                  <a:pt x="4106333" y="4106333"/>
                </a:lnTo>
                <a:lnTo>
                  <a:pt x="0" y="4106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28130" y="3064767"/>
            <a:ext cx="9031741" cy="1434122"/>
            <a:chOff x="0" y="0"/>
            <a:chExt cx="2834837" cy="4501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CD33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621206" y="-5451744"/>
            <a:ext cx="3624897" cy="16522913"/>
            <a:chOff x="0" y="0"/>
            <a:chExt cx="3983055" cy="181554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8" id="8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628130" y="4788175"/>
            <a:ext cx="9031741" cy="1434122"/>
            <a:chOff x="0" y="0"/>
            <a:chExt cx="2834837" cy="4501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CCACA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628130" y="6510027"/>
            <a:ext cx="9031741" cy="1434122"/>
            <a:chOff x="0" y="0"/>
            <a:chExt cx="2834837" cy="4501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628130" y="8231878"/>
            <a:ext cx="9031741" cy="1434122"/>
            <a:chOff x="0" y="0"/>
            <a:chExt cx="2834837" cy="4501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0AAAD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6978014" y="6864835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SHARE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7284309" y="-5704145"/>
            <a:ext cx="3624897" cy="16522913"/>
            <a:chOff x="0" y="0"/>
            <a:chExt cx="3983055" cy="181554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21" id="2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6978014" y="3467096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MOVE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02997" y="5155306"/>
            <a:ext cx="6882006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PARTNER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340505" y="8639474"/>
            <a:ext cx="5606989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BRAINSTORM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41566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955079" y="784058"/>
            <a:ext cx="9039817" cy="1105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51"/>
              </a:lnSpc>
            </a:pPr>
            <a:r>
              <a:rPr lang="en-US" sz="8737">
                <a:solidFill>
                  <a:srgbClr val="FFFFFF"/>
                </a:solidFill>
                <a:latin typeface="Poppins Bold"/>
              </a:rPr>
              <a:t>PARTNER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8E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2791" y="-574531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8" y="0"/>
                </a:lnTo>
                <a:lnTo>
                  <a:pt x="13102418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803518" y="562567"/>
            <a:ext cx="7013023" cy="5414111"/>
            <a:chOff x="0" y="0"/>
            <a:chExt cx="9350697" cy="7218814"/>
          </a:xfrm>
        </p:grpSpPr>
        <p:sp>
          <p:nvSpPr>
            <p:cNvPr name="Freeform 6" id="6"/>
            <p:cNvSpPr/>
            <p:nvPr/>
          </p:nvSpPr>
          <p:spPr>
            <a:xfrm flipH="false" flipV="false" rot="151120">
              <a:off x="143046" y="313393"/>
              <a:ext cx="9064605" cy="6709490"/>
            </a:xfrm>
            <a:custGeom>
              <a:avLst/>
              <a:gdLst/>
              <a:ahLst/>
              <a:cxnLst/>
              <a:rect r="r" b="b" t="t" l="l"/>
              <a:pathLst>
                <a:path h="6709490" w="9064605">
                  <a:moveTo>
                    <a:pt x="0" y="0"/>
                  </a:moveTo>
                  <a:lnTo>
                    <a:pt x="9064605" y="0"/>
                  </a:lnTo>
                  <a:lnTo>
                    <a:pt x="9064605" y="6709489"/>
                  </a:lnTo>
                  <a:lnTo>
                    <a:pt x="0" y="6709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51120">
              <a:off x="1429631" y="19944"/>
              <a:ext cx="928060" cy="926482"/>
            </a:xfrm>
            <a:custGeom>
              <a:avLst/>
              <a:gdLst/>
              <a:ahLst/>
              <a:cxnLst/>
              <a:rect r="r" b="b" t="t" l="l"/>
              <a:pathLst>
                <a:path h="926482" w="928060">
                  <a:moveTo>
                    <a:pt x="0" y="0"/>
                  </a:moveTo>
                  <a:lnTo>
                    <a:pt x="928061" y="0"/>
                  </a:lnTo>
                  <a:lnTo>
                    <a:pt x="928061" y="926482"/>
                  </a:lnTo>
                  <a:lnTo>
                    <a:pt x="0" y="926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216500">
              <a:off x="1359587" y="1603855"/>
              <a:ext cx="7306387" cy="4196343"/>
            </a:xfrm>
            <a:custGeom>
              <a:avLst/>
              <a:gdLst/>
              <a:ahLst/>
              <a:cxnLst/>
              <a:rect r="r" b="b" t="t" l="l"/>
              <a:pathLst>
                <a:path h="4196343" w="7306387">
                  <a:moveTo>
                    <a:pt x="0" y="0"/>
                  </a:moveTo>
                  <a:lnTo>
                    <a:pt x="7306388" y="0"/>
                  </a:lnTo>
                  <a:lnTo>
                    <a:pt x="7306388" y="4196342"/>
                  </a:lnTo>
                  <a:lnTo>
                    <a:pt x="0" y="4196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20893" r="0" b="-11432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-536283">
            <a:off x="1803518" y="4660942"/>
            <a:ext cx="7013023" cy="5414111"/>
            <a:chOff x="0" y="0"/>
            <a:chExt cx="9350697" cy="7218814"/>
          </a:xfrm>
        </p:grpSpPr>
        <p:sp>
          <p:nvSpPr>
            <p:cNvPr name="Freeform 10" id="10"/>
            <p:cNvSpPr/>
            <p:nvPr/>
          </p:nvSpPr>
          <p:spPr>
            <a:xfrm flipH="false" flipV="false" rot="151120">
              <a:off x="143046" y="313393"/>
              <a:ext cx="9064605" cy="6709490"/>
            </a:xfrm>
            <a:custGeom>
              <a:avLst/>
              <a:gdLst/>
              <a:ahLst/>
              <a:cxnLst/>
              <a:rect r="r" b="b" t="t" l="l"/>
              <a:pathLst>
                <a:path h="6709490" w="9064605">
                  <a:moveTo>
                    <a:pt x="0" y="0"/>
                  </a:moveTo>
                  <a:lnTo>
                    <a:pt x="9064605" y="0"/>
                  </a:lnTo>
                  <a:lnTo>
                    <a:pt x="9064605" y="6709489"/>
                  </a:lnTo>
                  <a:lnTo>
                    <a:pt x="0" y="6709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151120">
              <a:off x="1429631" y="19944"/>
              <a:ext cx="928060" cy="926482"/>
            </a:xfrm>
            <a:custGeom>
              <a:avLst/>
              <a:gdLst/>
              <a:ahLst/>
              <a:cxnLst/>
              <a:rect r="r" b="b" t="t" l="l"/>
              <a:pathLst>
                <a:path h="926482" w="928060">
                  <a:moveTo>
                    <a:pt x="0" y="0"/>
                  </a:moveTo>
                  <a:lnTo>
                    <a:pt x="928061" y="0"/>
                  </a:lnTo>
                  <a:lnTo>
                    <a:pt x="928061" y="926482"/>
                  </a:lnTo>
                  <a:lnTo>
                    <a:pt x="0" y="926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216500">
              <a:off x="1359587" y="1603855"/>
              <a:ext cx="7306387" cy="4196343"/>
            </a:xfrm>
            <a:custGeom>
              <a:avLst/>
              <a:gdLst/>
              <a:ahLst/>
              <a:cxnLst/>
              <a:rect r="r" b="b" t="t" l="l"/>
              <a:pathLst>
                <a:path h="4196343" w="7306387">
                  <a:moveTo>
                    <a:pt x="0" y="0"/>
                  </a:moveTo>
                  <a:lnTo>
                    <a:pt x="7306388" y="0"/>
                  </a:lnTo>
                  <a:lnTo>
                    <a:pt x="7306388" y="4196342"/>
                  </a:lnTo>
                  <a:lnTo>
                    <a:pt x="0" y="4196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20893" r="0" b="-11432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371475">
            <a:off x="2800677" y="5795841"/>
            <a:ext cx="5590491" cy="3210837"/>
          </a:xfrm>
          <a:custGeom>
            <a:avLst/>
            <a:gdLst/>
            <a:ahLst/>
            <a:cxnLst/>
            <a:rect r="r" b="b" t="t" l="l"/>
            <a:pathLst>
              <a:path h="3210837" w="5590491">
                <a:moveTo>
                  <a:pt x="0" y="0"/>
                </a:moveTo>
                <a:lnTo>
                  <a:pt x="5590491" y="0"/>
                </a:lnTo>
                <a:lnTo>
                  <a:pt x="5590491" y="3210837"/>
                </a:lnTo>
                <a:lnTo>
                  <a:pt x="0" y="32108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2776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151120">
            <a:off x="9956750" y="493567"/>
            <a:ext cx="6798454" cy="5032117"/>
          </a:xfrm>
          <a:custGeom>
            <a:avLst/>
            <a:gdLst/>
            <a:ahLst/>
            <a:cxnLst/>
            <a:rect r="r" b="b" t="t" l="l"/>
            <a:pathLst>
              <a:path h="5032117" w="6798454">
                <a:moveTo>
                  <a:pt x="6798453" y="0"/>
                </a:moveTo>
                <a:lnTo>
                  <a:pt x="0" y="0"/>
                </a:lnTo>
                <a:lnTo>
                  <a:pt x="0" y="5032117"/>
                </a:lnTo>
                <a:lnTo>
                  <a:pt x="6798453" y="5032117"/>
                </a:lnTo>
                <a:lnTo>
                  <a:pt x="679845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28053">
            <a:off x="10373596" y="1028700"/>
            <a:ext cx="5243010" cy="3752738"/>
          </a:xfrm>
          <a:custGeom>
            <a:avLst/>
            <a:gdLst/>
            <a:ahLst/>
            <a:cxnLst/>
            <a:rect r="r" b="b" t="t" l="l"/>
            <a:pathLst>
              <a:path h="3752738" w="5243010">
                <a:moveTo>
                  <a:pt x="0" y="0"/>
                </a:moveTo>
                <a:lnTo>
                  <a:pt x="5243010" y="0"/>
                </a:lnTo>
                <a:lnTo>
                  <a:pt x="5243010" y="3752738"/>
                </a:lnTo>
                <a:lnTo>
                  <a:pt x="0" y="3752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6408" r="0" b="-6408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51120">
            <a:off x="10604477" y="361576"/>
            <a:ext cx="696045" cy="694861"/>
          </a:xfrm>
          <a:custGeom>
            <a:avLst/>
            <a:gdLst/>
            <a:ahLst/>
            <a:cxnLst/>
            <a:rect r="r" b="b" t="t" l="l"/>
            <a:pathLst>
              <a:path h="694861" w="696045">
                <a:moveTo>
                  <a:pt x="0" y="0"/>
                </a:moveTo>
                <a:lnTo>
                  <a:pt x="696045" y="0"/>
                </a:lnTo>
                <a:lnTo>
                  <a:pt x="696045" y="694862"/>
                </a:lnTo>
                <a:lnTo>
                  <a:pt x="0" y="69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294832">
            <a:off x="9127564" y="4518119"/>
            <a:ext cx="6798454" cy="5032117"/>
          </a:xfrm>
          <a:custGeom>
            <a:avLst/>
            <a:gdLst/>
            <a:ahLst/>
            <a:cxnLst/>
            <a:rect r="r" b="b" t="t" l="l"/>
            <a:pathLst>
              <a:path h="5032117" w="6798454">
                <a:moveTo>
                  <a:pt x="6798454" y="0"/>
                </a:moveTo>
                <a:lnTo>
                  <a:pt x="0" y="0"/>
                </a:lnTo>
                <a:lnTo>
                  <a:pt x="0" y="5032117"/>
                </a:lnTo>
                <a:lnTo>
                  <a:pt x="6798454" y="5032117"/>
                </a:lnTo>
                <a:lnTo>
                  <a:pt x="679845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299508">
            <a:off x="9351565" y="5214539"/>
            <a:ext cx="5539667" cy="3850526"/>
          </a:xfrm>
          <a:custGeom>
            <a:avLst/>
            <a:gdLst/>
            <a:ahLst/>
            <a:cxnLst/>
            <a:rect r="r" b="b" t="t" l="l"/>
            <a:pathLst>
              <a:path h="3850526" w="5539667">
                <a:moveTo>
                  <a:pt x="0" y="0"/>
                </a:moveTo>
                <a:lnTo>
                  <a:pt x="5539667" y="0"/>
                </a:lnTo>
                <a:lnTo>
                  <a:pt x="5539667" y="3850526"/>
                </a:lnTo>
                <a:lnTo>
                  <a:pt x="0" y="38505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893" r="0" b="-893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942867" y="2223209"/>
            <a:ext cx="4813316" cy="5309108"/>
          </a:xfrm>
          <a:custGeom>
            <a:avLst/>
            <a:gdLst/>
            <a:ahLst/>
            <a:cxnLst/>
            <a:rect r="r" b="b" t="t" l="l"/>
            <a:pathLst>
              <a:path h="5309108" w="4813316">
                <a:moveTo>
                  <a:pt x="0" y="0"/>
                </a:moveTo>
                <a:lnTo>
                  <a:pt x="4813315" y="0"/>
                </a:lnTo>
                <a:lnTo>
                  <a:pt x="4813315" y="5309108"/>
                </a:lnTo>
                <a:lnTo>
                  <a:pt x="0" y="5309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294832">
            <a:off x="13895384" y="4154367"/>
            <a:ext cx="696045" cy="694861"/>
          </a:xfrm>
          <a:custGeom>
            <a:avLst/>
            <a:gdLst/>
            <a:ahLst/>
            <a:cxnLst/>
            <a:rect r="r" b="b" t="t" l="l"/>
            <a:pathLst>
              <a:path h="694861" w="696045">
                <a:moveTo>
                  <a:pt x="0" y="0"/>
                </a:moveTo>
                <a:lnTo>
                  <a:pt x="696045" y="0"/>
                </a:lnTo>
                <a:lnTo>
                  <a:pt x="696045" y="694862"/>
                </a:lnTo>
                <a:lnTo>
                  <a:pt x="0" y="69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13099" y="2938003"/>
            <a:ext cx="22156756" cy="4673061"/>
          </a:xfrm>
          <a:custGeom>
            <a:avLst/>
            <a:gdLst/>
            <a:ahLst/>
            <a:cxnLst/>
            <a:rect r="r" b="b" t="t" l="l"/>
            <a:pathLst>
              <a:path h="4673061" w="22156756">
                <a:moveTo>
                  <a:pt x="0" y="0"/>
                </a:moveTo>
                <a:lnTo>
                  <a:pt x="22156756" y="0"/>
                </a:lnTo>
                <a:lnTo>
                  <a:pt x="22156756" y="4673061"/>
                </a:lnTo>
                <a:lnTo>
                  <a:pt x="0" y="4673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775926" y="3129855"/>
            <a:ext cx="6736148" cy="6536145"/>
            <a:chOff x="0" y="0"/>
            <a:chExt cx="1774130" cy="172145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74129" cy="1721454"/>
            </a:xfrm>
            <a:custGeom>
              <a:avLst/>
              <a:gdLst/>
              <a:ahLst/>
              <a:cxnLst/>
              <a:rect r="r" b="b" t="t" l="l"/>
              <a:pathLst>
                <a:path h="1721454" w="1774129">
                  <a:moveTo>
                    <a:pt x="0" y="0"/>
                  </a:moveTo>
                  <a:lnTo>
                    <a:pt x="1774129" y="0"/>
                  </a:lnTo>
                  <a:lnTo>
                    <a:pt x="1774129" y="1721454"/>
                  </a:lnTo>
                  <a:lnTo>
                    <a:pt x="0" y="1721454"/>
                  </a:ln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018E9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774130" cy="17786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028005" y="3281933"/>
            <a:ext cx="6231990" cy="6231990"/>
          </a:xfrm>
          <a:custGeom>
            <a:avLst/>
            <a:gdLst/>
            <a:ahLst/>
            <a:cxnLst/>
            <a:rect r="r" b="b" t="t" l="l"/>
            <a:pathLst>
              <a:path h="6231990" w="6231990">
                <a:moveTo>
                  <a:pt x="0" y="0"/>
                </a:moveTo>
                <a:lnTo>
                  <a:pt x="6231990" y="0"/>
                </a:lnTo>
                <a:lnTo>
                  <a:pt x="6231990" y="6231990"/>
                </a:lnTo>
                <a:lnTo>
                  <a:pt x="0" y="6231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763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45371" y="415004"/>
            <a:ext cx="9039817" cy="1782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737">
                <a:solidFill>
                  <a:srgbClr val="FFFFFF"/>
                </a:solidFill>
                <a:latin typeface="Poppins Bold"/>
              </a:rPr>
              <a:t>ENGAGEMENT CONTEST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47748" y="4489401"/>
            <a:ext cx="7774610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How the Lack of Time Contributes to Burnout among DEI Leaders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013774" y="3036538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The Time Crisis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1959371" y="1403312"/>
            <a:ext cx="1280660" cy="1305131"/>
          </a:xfrm>
          <a:custGeom>
            <a:avLst/>
            <a:gdLst/>
            <a:ahLst/>
            <a:cxnLst/>
            <a:rect r="r" b="b" t="t" l="l"/>
            <a:pathLst>
              <a:path h="1305131" w="1280660">
                <a:moveTo>
                  <a:pt x="0" y="0"/>
                </a:moveTo>
                <a:lnTo>
                  <a:pt x="1280659" y="0"/>
                </a:lnTo>
                <a:lnTo>
                  <a:pt x="1280659" y="1305131"/>
                </a:lnTo>
                <a:lnTo>
                  <a:pt x="0" y="13051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18538" y="4187805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1522772" y="-102744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2"/>
                </a:moveTo>
                <a:lnTo>
                  <a:pt x="22962238" y="17367802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181058">
            <a:off x="306777" y="-1799252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5" y="0"/>
                </a:lnTo>
                <a:lnTo>
                  <a:pt x="8028415" y="8028416"/>
                </a:lnTo>
                <a:lnTo>
                  <a:pt x="0" y="802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87053" y="-1879046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226843" y="113834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70433">
            <a:off x="9627286" y="1525704"/>
            <a:ext cx="8400007" cy="8400007"/>
          </a:xfrm>
          <a:custGeom>
            <a:avLst/>
            <a:gdLst/>
            <a:ahLst/>
            <a:cxnLst/>
            <a:rect r="r" b="b" t="t" l="l"/>
            <a:pathLst>
              <a:path h="8400007" w="8400007">
                <a:moveTo>
                  <a:pt x="0" y="0"/>
                </a:moveTo>
                <a:lnTo>
                  <a:pt x="8400007" y="0"/>
                </a:lnTo>
                <a:lnTo>
                  <a:pt x="8400007" y="8400007"/>
                </a:lnTo>
                <a:lnTo>
                  <a:pt x="0" y="8400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76267" y="7691756"/>
            <a:ext cx="8792710" cy="1566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Canva Sans Bold"/>
              </a:rPr>
              <a:t>“Wasting Time”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0" y="-897152"/>
            <a:ext cx="9837075" cy="12818734"/>
            <a:chOff x="0" y="0"/>
            <a:chExt cx="13116100" cy="17091645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1318517" y="3539517"/>
              <a:ext cx="9089574" cy="9089574"/>
              <a:chOff x="0" y="0"/>
              <a:chExt cx="837653" cy="837653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37653" cy="837653"/>
              </a:xfrm>
              <a:custGeom>
                <a:avLst/>
                <a:gdLst/>
                <a:ahLst/>
                <a:cxnLst/>
                <a:rect r="r" b="b" t="t" l="l"/>
                <a:pathLst>
                  <a:path h="837653" w="837653">
                    <a:moveTo>
                      <a:pt x="418826" y="0"/>
                    </a:moveTo>
                    <a:cubicBezTo>
                      <a:pt x="187515" y="0"/>
                      <a:pt x="0" y="187515"/>
                      <a:pt x="0" y="418826"/>
                    </a:cubicBezTo>
                    <a:cubicBezTo>
                      <a:pt x="0" y="650138"/>
                      <a:pt x="187515" y="837653"/>
                      <a:pt x="418826" y="837653"/>
                    </a:cubicBezTo>
                    <a:cubicBezTo>
                      <a:pt x="650138" y="837653"/>
                      <a:pt x="837653" y="650138"/>
                      <a:pt x="837653" y="418826"/>
                    </a:cubicBezTo>
                    <a:cubicBezTo>
                      <a:pt x="837653" y="187515"/>
                      <a:pt x="650138" y="0"/>
                      <a:pt x="418826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8530" y="21380"/>
                <a:ext cx="680593" cy="7377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1716373" y="3937372"/>
              <a:ext cx="8293864" cy="8293864"/>
            </a:xfrm>
            <a:custGeom>
              <a:avLst/>
              <a:gdLst/>
              <a:ahLst/>
              <a:cxnLst/>
              <a:rect r="r" b="b" t="t" l="l"/>
              <a:pathLst>
                <a:path h="8293864" w="8293864">
                  <a:moveTo>
                    <a:pt x="0" y="0"/>
                  </a:moveTo>
                  <a:lnTo>
                    <a:pt x="8293863" y="0"/>
                  </a:lnTo>
                  <a:lnTo>
                    <a:pt x="8293863" y="8293864"/>
                  </a:lnTo>
                  <a:lnTo>
                    <a:pt x="0" y="8293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true" flipV="false" rot="0">
              <a:off x="785802" y="3273159"/>
              <a:ext cx="9622290" cy="9622290"/>
            </a:xfrm>
            <a:custGeom>
              <a:avLst/>
              <a:gdLst/>
              <a:ahLst/>
              <a:cxnLst/>
              <a:rect r="r" b="b" t="t" l="l"/>
              <a:pathLst>
                <a:path h="9622290" w="9622290">
                  <a:moveTo>
                    <a:pt x="9622290" y="0"/>
                  </a:moveTo>
                  <a:lnTo>
                    <a:pt x="0" y="0"/>
                  </a:lnTo>
                  <a:lnTo>
                    <a:pt x="0" y="9622290"/>
                  </a:lnTo>
                  <a:lnTo>
                    <a:pt x="9622290" y="9622290"/>
                  </a:lnTo>
                  <a:lnTo>
                    <a:pt x="9622290" y="0"/>
                  </a:lnTo>
                  <a:close/>
                </a:path>
              </a:pathLst>
            </a:custGeom>
            <a:blipFill>
              <a:blip r:embed="rId10">
                <a:alphaModFix amt="43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49450" y="4047373"/>
              <a:ext cx="8073862" cy="8073862"/>
            </a:xfrm>
            <a:custGeom>
              <a:avLst/>
              <a:gdLst/>
              <a:ahLst/>
              <a:cxnLst/>
              <a:rect r="r" b="b" t="t" l="l"/>
              <a:pathLst>
                <a:path h="8073862" w="8073862">
                  <a:moveTo>
                    <a:pt x="0" y="0"/>
                  </a:moveTo>
                  <a:lnTo>
                    <a:pt x="8073861" y="0"/>
                  </a:lnTo>
                  <a:lnTo>
                    <a:pt x="8073861" y="8073862"/>
                  </a:lnTo>
                  <a:lnTo>
                    <a:pt x="0" y="807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6" id="16"/>
            <p:cNvGrpSpPr/>
            <p:nvPr/>
          </p:nvGrpSpPr>
          <p:grpSpPr>
            <a:xfrm rot="0">
              <a:off x="2026430" y="4395755"/>
              <a:ext cx="7741169" cy="7377099"/>
              <a:chOff x="0" y="0"/>
              <a:chExt cx="852913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529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52913">
                    <a:moveTo>
                      <a:pt x="426456" y="0"/>
                    </a:moveTo>
                    <a:cubicBezTo>
                      <a:pt x="190931" y="0"/>
                      <a:pt x="0" y="181951"/>
                      <a:pt x="0" y="406400"/>
                    </a:cubicBezTo>
                    <a:cubicBezTo>
                      <a:pt x="0" y="630849"/>
                      <a:pt x="190931" y="812800"/>
                      <a:pt x="426456" y="812800"/>
                    </a:cubicBezTo>
                    <a:cubicBezTo>
                      <a:pt x="661982" y="812800"/>
                      <a:pt x="852913" y="630849"/>
                      <a:pt x="852913" y="406400"/>
                    </a:cubicBezTo>
                    <a:cubicBezTo>
                      <a:pt x="852913" y="181951"/>
                      <a:pt x="661982" y="0"/>
                      <a:pt x="426456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9961" y="19050"/>
                <a:ext cx="692992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2430852" y="4651866"/>
              <a:ext cx="6864904" cy="6864876"/>
              <a:chOff x="0" y="0"/>
              <a:chExt cx="6350000" cy="634997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0" t="-43013" r="0" b="-7081"/>
                </a:stretch>
              </a:blipFill>
            </p:spPr>
          </p:sp>
        </p:grpSp>
        <p:sp>
          <p:nvSpPr>
            <p:cNvPr name="Freeform 21" id="21"/>
            <p:cNvSpPr/>
            <p:nvPr/>
          </p:nvSpPr>
          <p:spPr>
            <a:xfrm flipH="false" flipV="false" rot="-10800000">
              <a:off x="5863304" y="2197353"/>
              <a:ext cx="5856849" cy="11713699"/>
            </a:xfrm>
            <a:custGeom>
              <a:avLst/>
              <a:gdLst/>
              <a:ahLst/>
              <a:cxnLst/>
              <a:rect r="r" b="b" t="t" l="l"/>
              <a:pathLst>
                <a:path h="11713699" w="5856849">
                  <a:moveTo>
                    <a:pt x="0" y="0"/>
                  </a:moveTo>
                  <a:lnTo>
                    <a:pt x="5856850" y="0"/>
                  </a:lnTo>
                  <a:lnTo>
                    <a:pt x="5856850" y="11713699"/>
                  </a:lnTo>
                  <a:lnTo>
                    <a:pt x="0" y="1171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5400000">
              <a:off x="-2402900" y="7054766"/>
              <a:ext cx="6804672" cy="1998873"/>
            </a:xfrm>
            <a:custGeom>
              <a:avLst/>
              <a:gdLst/>
              <a:ahLst/>
              <a:cxnLst/>
              <a:rect r="r" b="b" t="t" l="l"/>
              <a:pathLst>
                <a:path h="1998873" w="6804672">
                  <a:moveTo>
                    <a:pt x="0" y="0"/>
                  </a:moveTo>
                  <a:lnTo>
                    <a:pt x="6804672" y="0"/>
                  </a:lnTo>
                  <a:lnTo>
                    <a:pt x="6804672" y="1998872"/>
                  </a:lnTo>
                  <a:lnTo>
                    <a:pt x="0" y="1998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3" id="23"/>
            <p:cNvGrpSpPr/>
            <p:nvPr/>
          </p:nvGrpSpPr>
          <p:grpSpPr>
            <a:xfrm rot="0">
              <a:off x="1738401" y="4333734"/>
              <a:ext cx="576059" cy="576059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1661420" y="11138407"/>
              <a:ext cx="576059" cy="576059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138436" y="13315656"/>
              <a:ext cx="3775990" cy="3775990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DA0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2430852" y="1776339"/>
              <a:ext cx="1582925" cy="1582925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10023311" y="12811247"/>
              <a:ext cx="1400770" cy="1400770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10723696" y="0"/>
              <a:ext cx="2392404" cy="2392404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C52D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18538" y="4187805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1077573" y="-9581052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181058">
            <a:off x="306777" y="-1799252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5" y="0"/>
                </a:lnTo>
                <a:lnTo>
                  <a:pt x="8028415" y="8028416"/>
                </a:lnTo>
                <a:lnTo>
                  <a:pt x="0" y="802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87053" y="-1879046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226843" y="113834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70433">
            <a:off x="9627286" y="1525704"/>
            <a:ext cx="8400007" cy="8400007"/>
          </a:xfrm>
          <a:custGeom>
            <a:avLst/>
            <a:gdLst/>
            <a:ahLst/>
            <a:cxnLst/>
            <a:rect r="r" b="b" t="t" l="l"/>
            <a:pathLst>
              <a:path h="8400007" w="8400007">
                <a:moveTo>
                  <a:pt x="0" y="0"/>
                </a:moveTo>
                <a:lnTo>
                  <a:pt x="8400007" y="0"/>
                </a:lnTo>
                <a:lnTo>
                  <a:pt x="8400007" y="8400007"/>
                </a:lnTo>
                <a:lnTo>
                  <a:pt x="0" y="8400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0" y="-897152"/>
            <a:ext cx="9837075" cy="12818734"/>
            <a:chOff x="0" y="0"/>
            <a:chExt cx="13116100" cy="1709164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1318517" y="3539517"/>
              <a:ext cx="9089574" cy="9089574"/>
              <a:chOff x="0" y="0"/>
              <a:chExt cx="837653" cy="837653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37653" cy="837653"/>
              </a:xfrm>
              <a:custGeom>
                <a:avLst/>
                <a:gdLst/>
                <a:ahLst/>
                <a:cxnLst/>
                <a:rect r="r" b="b" t="t" l="l"/>
                <a:pathLst>
                  <a:path h="837653" w="837653">
                    <a:moveTo>
                      <a:pt x="418826" y="0"/>
                    </a:moveTo>
                    <a:cubicBezTo>
                      <a:pt x="187515" y="0"/>
                      <a:pt x="0" y="187515"/>
                      <a:pt x="0" y="418826"/>
                    </a:cubicBezTo>
                    <a:cubicBezTo>
                      <a:pt x="0" y="650138"/>
                      <a:pt x="187515" y="837653"/>
                      <a:pt x="418826" y="837653"/>
                    </a:cubicBezTo>
                    <a:cubicBezTo>
                      <a:pt x="650138" y="837653"/>
                      <a:pt x="837653" y="650138"/>
                      <a:pt x="837653" y="418826"/>
                    </a:cubicBezTo>
                    <a:cubicBezTo>
                      <a:pt x="837653" y="187515"/>
                      <a:pt x="650138" y="0"/>
                      <a:pt x="418826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8530" y="21380"/>
                <a:ext cx="680593" cy="7377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716373" y="3937372"/>
              <a:ext cx="8293864" cy="8293864"/>
            </a:xfrm>
            <a:custGeom>
              <a:avLst/>
              <a:gdLst/>
              <a:ahLst/>
              <a:cxnLst/>
              <a:rect r="r" b="b" t="t" l="l"/>
              <a:pathLst>
                <a:path h="8293864" w="8293864">
                  <a:moveTo>
                    <a:pt x="0" y="0"/>
                  </a:moveTo>
                  <a:lnTo>
                    <a:pt x="8293863" y="0"/>
                  </a:lnTo>
                  <a:lnTo>
                    <a:pt x="8293863" y="8293864"/>
                  </a:lnTo>
                  <a:lnTo>
                    <a:pt x="0" y="8293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785802" y="3273159"/>
              <a:ext cx="9622290" cy="9622290"/>
            </a:xfrm>
            <a:custGeom>
              <a:avLst/>
              <a:gdLst/>
              <a:ahLst/>
              <a:cxnLst/>
              <a:rect r="r" b="b" t="t" l="l"/>
              <a:pathLst>
                <a:path h="9622290" w="9622290">
                  <a:moveTo>
                    <a:pt x="9622290" y="0"/>
                  </a:moveTo>
                  <a:lnTo>
                    <a:pt x="0" y="0"/>
                  </a:lnTo>
                  <a:lnTo>
                    <a:pt x="0" y="9622290"/>
                  </a:lnTo>
                  <a:lnTo>
                    <a:pt x="9622290" y="9622290"/>
                  </a:lnTo>
                  <a:lnTo>
                    <a:pt x="9622290" y="0"/>
                  </a:lnTo>
                  <a:close/>
                </a:path>
              </a:pathLst>
            </a:custGeom>
            <a:blipFill>
              <a:blip r:embed="rId10">
                <a:alphaModFix amt="43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949450" y="4047373"/>
              <a:ext cx="8073862" cy="8073862"/>
            </a:xfrm>
            <a:custGeom>
              <a:avLst/>
              <a:gdLst/>
              <a:ahLst/>
              <a:cxnLst/>
              <a:rect r="r" b="b" t="t" l="l"/>
              <a:pathLst>
                <a:path h="8073862" w="8073862">
                  <a:moveTo>
                    <a:pt x="0" y="0"/>
                  </a:moveTo>
                  <a:lnTo>
                    <a:pt x="8073861" y="0"/>
                  </a:lnTo>
                  <a:lnTo>
                    <a:pt x="8073861" y="8073862"/>
                  </a:lnTo>
                  <a:lnTo>
                    <a:pt x="0" y="807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5" id="15"/>
            <p:cNvGrpSpPr/>
            <p:nvPr/>
          </p:nvGrpSpPr>
          <p:grpSpPr>
            <a:xfrm rot="0">
              <a:off x="2026430" y="4395755"/>
              <a:ext cx="7741169" cy="7377099"/>
              <a:chOff x="0" y="0"/>
              <a:chExt cx="85291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529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52913">
                    <a:moveTo>
                      <a:pt x="426456" y="0"/>
                    </a:moveTo>
                    <a:cubicBezTo>
                      <a:pt x="190931" y="0"/>
                      <a:pt x="0" y="181951"/>
                      <a:pt x="0" y="406400"/>
                    </a:cubicBezTo>
                    <a:cubicBezTo>
                      <a:pt x="0" y="630849"/>
                      <a:pt x="190931" y="812800"/>
                      <a:pt x="426456" y="812800"/>
                    </a:cubicBezTo>
                    <a:cubicBezTo>
                      <a:pt x="661982" y="812800"/>
                      <a:pt x="852913" y="630849"/>
                      <a:pt x="852913" y="406400"/>
                    </a:cubicBezTo>
                    <a:cubicBezTo>
                      <a:pt x="852913" y="181951"/>
                      <a:pt x="661982" y="0"/>
                      <a:pt x="426456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9961" y="19050"/>
                <a:ext cx="692992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430852" y="4651866"/>
              <a:ext cx="6864904" cy="6864876"/>
              <a:chOff x="0" y="0"/>
              <a:chExt cx="6350000" cy="634997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0" t="-43013" r="0" b="-7081"/>
                </a:stretch>
              </a:blipFill>
            </p:spPr>
          </p:sp>
        </p:grpSp>
        <p:sp>
          <p:nvSpPr>
            <p:cNvPr name="Freeform 20" id="20"/>
            <p:cNvSpPr/>
            <p:nvPr/>
          </p:nvSpPr>
          <p:spPr>
            <a:xfrm flipH="false" flipV="false" rot="-10800000">
              <a:off x="5863304" y="2197353"/>
              <a:ext cx="5856849" cy="11713699"/>
            </a:xfrm>
            <a:custGeom>
              <a:avLst/>
              <a:gdLst/>
              <a:ahLst/>
              <a:cxnLst/>
              <a:rect r="r" b="b" t="t" l="l"/>
              <a:pathLst>
                <a:path h="11713699" w="5856849">
                  <a:moveTo>
                    <a:pt x="0" y="0"/>
                  </a:moveTo>
                  <a:lnTo>
                    <a:pt x="5856850" y="0"/>
                  </a:lnTo>
                  <a:lnTo>
                    <a:pt x="5856850" y="11713699"/>
                  </a:lnTo>
                  <a:lnTo>
                    <a:pt x="0" y="1171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5400000">
              <a:off x="-2402900" y="7054766"/>
              <a:ext cx="6804672" cy="1998873"/>
            </a:xfrm>
            <a:custGeom>
              <a:avLst/>
              <a:gdLst/>
              <a:ahLst/>
              <a:cxnLst/>
              <a:rect r="r" b="b" t="t" l="l"/>
              <a:pathLst>
                <a:path h="1998873" w="6804672">
                  <a:moveTo>
                    <a:pt x="0" y="0"/>
                  </a:moveTo>
                  <a:lnTo>
                    <a:pt x="6804672" y="0"/>
                  </a:lnTo>
                  <a:lnTo>
                    <a:pt x="6804672" y="1998872"/>
                  </a:lnTo>
                  <a:lnTo>
                    <a:pt x="0" y="1998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1738401" y="4333734"/>
              <a:ext cx="576059" cy="576059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1661420" y="11138407"/>
              <a:ext cx="576059" cy="576059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138436" y="13315656"/>
              <a:ext cx="3775990" cy="3775990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DA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2430852" y="1776339"/>
              <a:ext cx="1582925" cy="1582925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0023311" y="12811247"/>
              <a:ext cx="1400770" cy="1400770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10723696" y="0"/>
              <a:ext cx="2392404" cy="2392404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C52D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40" id="40"/>
          <p:cNvSpPr/>
          <p:nvPr/>
        </p:nvSpPr>
        <p:spPr>
          <a:xfrm flipH="false" flipV="false" rot="0">
            <a:off x="5245857" y="3442586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8" y="0"/>
                </a:lnTo>
                <a:lnTo>
                  <a:pt x="13102418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9553050" y="915448"/>
            <a:ext cx="7706250" cy="143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9"/>
              </a:lnSpc>
            </a:pPr>
            <a:r>
              <a:rPr lang="en-US" sz="11040">
                <a:solidFill>
                  <a:srgbClr val="FFFFFF"/>
                </a:solidFill>
                <a:latin typeface="League Spartan"/>
              </a:rPr>
              <a:t>TIP 1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640446" y="4837863"/>
            <a:ext cx="6813710" cy="225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375"/>
              </a:lnSpc>
            </a:pPr>
            <a:r>
              <a:rPr lang="en-US" sz="8634">
                <a:solidFill>
                  <a:srgbClr val="FFFFFF"/>
                </a:solidFill>
                <a:latin typeface="Poppins"/>
              </a:rPr>
              <a:t>Name Your Seasons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18538" y="4187805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1077573" y="-9581052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181058">
            <a:off x="306777" y="-1799252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5" y="0"/>
                </a:lnTo>
                <a:lnTo>
                  <a:pt x="8028415" y="8028416"/>
                </a:lnTo>
                <a:lnTo>
                  <a:pt x="0" y="802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87053" y="-1879046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226843" y="113834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70433">
            <a:off x="9627286" y="1525704"/>
            <a:ext cx="8400007" cy="8400007"/>
          </a:xfrm>
          <a:custGeom>
            <a:avLst/>
            <a:gdLst/>
            <a:ahLst/>
            <a:cxnLst/>
            <a:rect r="r" b="b" t="t" l="l"/>
            <a:pathLst>
              <a:path h="8400007" w="8400007">
                <a:moveTo>
                  <a:pt x="0" y="0"/>
                </a:moveTo>
                <a:lnTo>
                  <a:pt x="8400007" y="0"/>
                </a:lnTo>
                <a:lnTo>
                  <a:pt x="8400007" y="8400007"/>
                </a:lnTo>
                <a:lnTo>
                  <a:pt x="0" y="8400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0" y="-897152"/>
            <a:ext cx="9837075" cy="12818734"/>
            <a:chOff x="0" y="0"/>
            <a:chExt cx="13116100" cy="1709164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1318517" y="3539517"/>
              <a:ext cx="9089574" cy="9089574"/>
              <a:chOff x="0" y="0"/>
              <a:chExt cx="837653" cy="837653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37653" cy="837653"/>
              </a:xfrm>
              <a:custGeom>
                <a:avLst/>
                <a:gdLst/>
                <a:ahLst/>
                <a:cxnLst/>
                <a:rect r="r" b="b" t="t" l="l"/>
                <a:pathLst>
                  <a:path h="837653" w="837653">
                    <a:moveTo>
                      <a:pt x="418826" y="0"/>
                    </a:moveTo>
                    <a:cubicBezTo>
                      <a:pt x="187515" y="0"/>
                      <a:pt x="0" y="187515"/>
                      <a:pt x="0" y="418826"/>
                    </a:cubicBezTo>
                    <a:cubicBezTo>
                      <a:pt x="0" y="650138"/>
                      <a:pt x="187515" y="837653"/>
                      <a:pt x="418826" y="837653"/>
                    </a:cubicBezTo>
                    <a:cubicBezTo>
                      <a:pt x="650138" y="837653"/>
                      <a:pt x="837653" y="650138"/>
                      <a:pt x="837653" y="418826"/>
                    </a:cubicBezTo>
                    <a:cubicBezTo>
                      <a:pt x="837653" y="187515"/>
                      <a:pt x="650138" y="0"/>
                      <a:pt x="418826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8530" y="21380"/>
                <a:ext cx="680593" cy="7377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716373" y="3937372"/>
              <a:ext cx="8293864" cy="8293864"/>
            </a:xfrm>
            <a:custGeom>
              <a:avLst/>
              <a:gdLst/>
              <a:ahLst/>
              <a:cxnLst/>
              <a:rect r="r" b="b" t="t" l="l"/>
              <a:pathLst>
                <a:path h="8293864" w="8293864">
                  <a:moveTo>
                    <a:pt x="0" y="0"/>
                  </a:moveTo>
                  <a:lnTo>
                    <a:pt x="8293863" y="0"/>
                  </a:lnTo>
                  <a:lnTo>
                    <a:pt x="8293863" y="8293864"/>
                  </a:lnTo>
                  <a:lnTo>
                    <a:pt x="0" y="8293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785802" y="3273159"/>
              <a:ext cx="9622290" cy="9622290"/>
            </a:xfrm>
            <a:custGeom>
              <a:avLst/>
              <a:gdLst/>
              <a:ahLst/>
              <a:cxnLst/>
              <a:rect r="r" b="b" t="t" l="l"/>
              <a:pathLst>
                <a:path h="9622290" w="9622290">
                  <a:moveTo>
                    <a:pt x="9622290" y="0"/>
                  </a:moveTo>
                  <a:lnTo>
                    <a:pt x="0" y="0"/>
                  </a:lnTo>
                  <a:lnTo>
                    <a:pt x="0" y="9622290"/>
                  </a:lnTo>
                  <a:lnTo>
                    <a:pt x="9622290" y="9622290"/>
                  </a:lnTo>
                  <a:lnTo>
                    <a:pt x="9622290" y="0"/>
                  </a:lnTo>
                  <a:close/>
                </a:path>
              </a:pathLst>
            </a:custGeom>
            <a:blipFill>
              <a:blip r:embed="rId10">
                <a:alphaModFix amt="43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949450" y="4047373"/>
              <a:ext cx="8073862" cy="8073862"/>
            </a:xfrm>
            <a:custGeom>
              <a:avLst/>
              <a:gdLst/>
              <a:ahLst/>
              <a:cxnLst/>
              <a:rect r="r" b="b" t="t" l="l"/>
              <a:pathLst>
                <a:path h="8073862" w="8073862">
                  <a:moveTo>
                    <a:pt x="0" y="0"/>
                  </a:moveTo>
                  <a:lnTo>
                    <a:pt x="8073861" y="0"/>
                  </a:lnTo>
                  <a:lnTo>
                    <a:pt x="8073861" y="8073862"/>
                  </a:lnTo>
                  <a:lnTo>
                    <a:pt x="0" y="807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5" id="15"/>
            <p:cNvGrpSpPr/>
            <p:nvPr/>
          </p:nvGrpSpPr>
          <p:grpSpPr>
            <a:xfrm rot="0">
              <a:off x="2026430" y="4395755"/>
              <a:ext cx="7741169" cy="7377099"/>
              <a:chOff x="0" y="0"/>
              <a:chExt cx="85291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529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52913">
                    <a:moveTo>
                      <a:pt x="426456" y="0"/>
                    </a:moveTo>
                    <a:cubicBezTo>
                      <a:pt x="190931" y="0"/>
                      <a:pt x="0" y="181951"/>
                      <a:pt x="0" y="406400"/>
                    </a:cubicBezTo>
                    <a:cubicBezTo>
                      <a:pt x="0" y="630849"/>
                      <a:pt x="190931" y="812800"/>
                      <a:pt x="426456" y="812800"/>
                    </a:cubicBezTo>
                    <a:cubicBezTo>
                      <a:pt x="661982" y="812800"/>
                      <a:pt x="852913" y="630849"/>
                      <a:pt x="852913" y="406400"/>
                    </a:cubicBezTo>
                    <a:cubicBezTo>
                      <a:pt x="852913" y="181951"/>
                      <a:pt x="661982" y="0"/>
                      <a:pt x="426456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9961" y="19050"/>
                <a:ext cx="692992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430852" y="4651866"/>
              <a:ext cx="6864904" cy="6864876"/>
              <a:chOff x="0" y="0"/>
              <a:chExt cx="6350000" cy="634997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0" t="-43013" r="0" b="-7081"/>
                </a:stretch>
              </a:blipFill>
            </p:spPr>
          </p:sp>
        </p:grpSp>
        <p:sp>
          <p:nvSpPr>
            <p:cNvPr name="Freeform 20" id="20"/>
            <p:cNvSpPr/>
            <p:nvPr/>
          </p:nvSpPr>
          <p:spPr>
            <a:xfrm flipH="false" flipV="false" rot="-10800000">
              <a:off x="5863304" y="2197353"/>
              <a:ext cx="5856849" cy="11713699"/>
            </a:xfrm>
            <a:custGeom>
              <a:avLst/>
              <a:gdLst/>
              <a:ahLst/>
              <a:cxnLst/>
              <a:rect r="r" b="b" t="t" l="l"/>
              <a:pathLst>
                <a:path h="11713699" w="5856849">
                  <a:moveTo>
                    <a:pt x="0" y="0"/>
                  </a:moveTo>
                  <a:lnTo>
                    <a:pt x="5856850" y="0"/>
                  </a:lnTo>
                  <a:lnTo>
                    <a:pt x="5856850" y="11713699"/>
                  </a:lnTo>
                  <a:lnTo>
                    <a:pt x="0" y="1171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5400000">
              <a:off x="-2402900" y="7054766"/>
              <a:ext cx="6804672" cy="1998873"/>
            </a:xfrm>
            <a:custGeom>
              <a:avLst/>
              <a:gdLst/>
              <a:ahLst/>
              <a:cxnLst/>
              <a:rect r="r" b="b" t="t" l="l"/>
              <a:pathLst>
                <a:path h="1998873" w="6804672">
                  <a:moveTo>
                    <a:pt x="0" y="0"/>
                  </a:moveTo>
                  <a:lnTo>
                    <a:pt x="6804672" y="0"/>
                  </a:lnTo>
                  <a:lnTo>
                    <a:pt x="6804672" y="1998872"/>
                  </a:lnTo>
                  <a:lnTo>
                    <a:pt x="0" y="1998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1738401" y="4333734"/>
              <a:ext cx="576059" cy="576059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1661420" y="11138407"/>
              <a:ext cx="576059" cy="576059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138436" y="13315656"/>
              <a:ext cx="3775990" cy="3775990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DA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2430852" y="1776339"/>
              <a:ext cx="1582925" cy="1582925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0023311" y="12811247"/>
              <a:ext cx="1400770" cy="1400770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10723696" y="0"/>
              <a:ext cx="2392404" cy="2392404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C52D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TextBox 40" id="40"/>
          <p:cNvSpPr txBox="true"/>
          <p:nvPr/>
        </p:nvSpPr>
        <p:spPr>
          <a:xfrm rot="0">
            <a:off x="9553050" y="5210403"/>
            <a:ext cx="7706250" cy="143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9"/>
              </a:lnSpc>
            </a:pPr>
            <a:r>
              <a:rPr lang="en-US" sz="11040">
                <a:solidFill>
                  <a:srgbClr val="FFFFFF"/>
                </a:solidFill>
                <a:latin typeface="League Spartan"/>
              </a:rPr>
              <a:t>TIP 2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4918538" y="2214956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8" y="0"/>
                </a:lnTo>
                <a:lnTo>
                  <a:pt x="13102418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8645566" y="6416795"/>
            <a:ext cx="8613734" cy="1196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375"/>
              </a:lnSpc>
            </a:pPr>
            <a:r>
              <a:rPr lang="en-US" sz="8634">
                <a:solidFill>
                  <a:srgbClr val="FFFFFF"/>
                </a:solidFill>
                <a:latin typeface="Poppins"/>
              </a:rPr>
              <a:t>PICK YOUR TIDE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326307" y="7545168"/>
            <a:ext cx="8545719" cy="1713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307080" indent="-653540" lvl="1">
              <a:lnSpc>
                <a:spcPts val="6477"/>
              </a:lnSpc>
              <a:buFont typeface="Arial"/>
              <a:buChar char="•"/>
            </a:pPr>
            <a:r>
              <a:rPr lang="en-US" sz="6054">
                <a:solidFill>
                  <a:srgbClr val="FFFFFF"/>
                </a:solidFill>
                <a:latin typeface="Poppins"/>
              </a:rPr>
              <a:t>Ability to change</a:t>
            </a:r>
          </a:p>
          <a:p>
            <a:pPr marL="1307080" indent="-653540" lvl="1">
              <a:lnSpc>
                <a:spcPts val="6477"/>
              </a:lnSpc>
              <a:buFont typeface="Arial"/>
              <a:buChar char="•"/>
            </a:pPr>
            <a:r>
              <a:rPr lang="en-US" sz="6054">
                <a:solidFill>
                  <a:srgbClr val="FFFFFF"/>
                </a:solidFill>
                <a:latin typeface="Poppins"/>
              </a:rPr>
              <a:t>Different workload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2AD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2791" y="366930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8" y="0"/>
                </a:lnTo>
                <a:lnTo>
                  <a:pt x="13102418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628130" y="1028700"/>
            <a:ext cx="9031741" cy="1434122"/>
            <a:chOff x="0" y="0"/>
            <a:chExt cx="2834837" cy="4501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26522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628130" y="2752108"/>
            <a:ext cx="9031741" cy="1434122"/>
            <a:chOff x="0" y="0"/>
            <a:chExt cx="2834837" cy="4501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CCACA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628130" y="4473960"/>
            <a:ext cx="9031741" cy="1434122"/>
            <a:chOff x="0" y="0"/>
            <a:chExt cx="2834837" cy="45013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628130" y="6195811"/>
            <a:ext cx="9031741" cy="1434122"/>
            <a:chOff x="0" y="0"/>
            <a:chExt cx="2834837" cy="45013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2042A1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628130" y="7917663"/>
            <a:ext cx="9031741" cy="1434122"/>
            <a:chOff x="0" y="0"/>
            <a:chExt cx="2834837" cy="45013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D7350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6978014" y="143102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Facilitator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978014" y="315365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Recorder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978014" y="4828768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Reporter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78014" y="6603407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Round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03009" y="8268109"/>
            <a:ext cx="508198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Brainstorm</a:t>
            </a:r>
          </a:p>
        </p:txBody>
      </p:sp>
      <p:sp>
        <p:nvSpPr>
          <p:cNvPr name="Freeform 25" id="25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18538" y="4187805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1077573" y="-9581052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181058">
            <a:off x="306777" y="-1799252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5" y="0"/>
                </a:lnTo>
                <a:lnTo>
                  <a:pt x="8028415" y="8028416"/>
                </a:lnTo>
                <a:lnTo>
                  <a:pt x="0" y="802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87053" y="-1879046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226843" y="113834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70433">
            <a:off x="9627286" y="1525704"/>
            <a:ext cx="8400007" cy="8400007"/>
          </a:xfrm>
          <a:custGeom>
            <a:avLst/>
            <a:gdLst/>
            <a:ahLst/>
            <a:cxnLst/>
            <a:rect r="r" b="b" t="t" l="l"/>
            <a:pathLst>
              <a:path h="8400007" w="8400007">
                <a:moveTo>
                  <a:pt x="0" y="0"/>
                </a:moveTo>
                <a:lnTo>
                  <a:pt x="8400007" y="0"/>
                </a:lnTo>
                <a:lnTo>
                  <a:pt x="8400007" y="8400007"/>
                </a:lnTo>
                <a:lnTo>
                  <a:pt x="0" y="8400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0" y="-897152"/>
            <a:ext cx="9837075" cy="12818734"/>
            <a:chOff x="0" y="0"/>
            <a:chExt cx="13116100" cy="1709164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1318517" y="3539517"/>
              <a:ext cx="9089574" cy="9089574"/>
              <a:chOff x="0" y="0"/>
              <a:chExt cx="837653" cy="837653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37653" cy="837653"/>
              </a:xfrm>
              <a:custGeom>
                <a:avLst/>
                <a:gdLst/>
                <a:ahLst/>
                <a:cxnLst/>
                <a:rect r="r" b="b" t="t" l="l"/>
                <a:pathLst>
                  <a:path h="837653" w="837653">
                    <a:moveTo>
                      <a:pt x="418826" y="0"/>
                    </a:moveTo>
                    <a:cubicBezTo>
                      <a:pt x="187515" y="0"/>
                      <a:pt x="0" y="187515"/>
                      <a:pt x="0" y="418826"/>
                    </a:cubicBezTo>
                    <a:cubicBezTo>
                      <a:pt x="0" y="650138"/>
                      <a:pt x="187515" y="837653"/>
                      <a:pt x="418826" y="837653"/>
                    </a:cubicBezTo>
                    <a:cubicBezTo>
                      <a:pt x="650138" y="837653"/>
                      <a:pt x="837653" y="650138"/>
                      <a:pt x="837653" y="418826"/>
                    </a:cubicBezTo>
                    <a:cubicBezTo>
                      <a:pt x="837653" y="187515"/>
                      <a:pt x="650138" y="0"/>
                      <a:pt x="418826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8530" y="21380"/>
                <a:ext cx="680593" cy="7377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716373" y="3937372"/>
              <a:ext cx="8293864" cy="8293864"/>
            </a:xfrm>
            <a:custGeom>
              <a:avLst/>
              <a:gdLst/>
              <a:ahLst/>
              <a:cxnLst/>
              <a:rect r="r" b="b" t="t" l="l"/>
              <a:pathLst>
                <a:path h="8293864" w="8293864">
                  <a:moveTo>
                    <a:pt x="0" y="0"/>
                  </a:moveTo>
                  <a:lnTo>
                    <a:pt x="8293863" y="0"/>
                  </a:lnTo>
                  <a:lnTo>
                    <a:pt x="8293863" y="8293864"/>
                  </a:lnTo>
                  <a:lnTo>
                    <a:pt x="0" y="8293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785802" y="3273159"/>
              <a:ext cx="9622290" cy="9622290"/>
            </a:xfrm>
            <a:custGeom>
              <a:avLst/>
              <a:gdLst/>
              <a:ahLst/>
              <a:cxnLst/>
              <a:rect r="r" b="b" t="t" l="l"/>
              <a:pathLst>
                <a:path h="9622290" w="9622290">
                  <a:moveTo>
                    <a:pt x="9622290" y="0"/>
                  </a:moveTo>
                  <a:lnTo>
                    <a:pt x="0" y="0"/>
                  </a:lnTo>
                  <a:lnTo>
                    <a:pt x="0" y="9622290"/>
                  </a:lnTo>
                  <a:lnTo>
                    <a:pt x="9622290" y="9622290"/>
                  </a:lnTo>
                  <a:lnTo>
                    <a:pt x="9622290" y="0"/>
                  </a:lnTo>
                  <a:close/>
                </a:path>
              </a:pathLst>
            </a:custGeom>
            <a:blipFill>
              <a:blip r:embed="rId10">
                <a:alphaModFix amt="43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949450" y="4047373"/>
              <a:ext cx="8073862" cy="8073862"/>
            </a:xfrm>
            <a:custGeom>
              <a:avLst/>
              <a:gdLst/>
              <a:ahLst/>
              <a:cxnLst/>
              <a:rect r="r" b="b" t="t" l="l"/>
              <a:pathLst>
                <a:path h="8073862" w="8073862">
                  <a:moveTo>
                    <a:pt x="0" y="0"/>
                  </a:moveTo>
                  <a:lnTo>
                    <a:pt x="8073861" y="0"/>
                  </a:lnTo>
                  <a:lnTo>
                    <a:pt x="8073861" y="8073862"/>
                  </a:lnTo>
                  <a:lnTo>
                    <a:pt x="0" y="807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5" id="15"/>
            <p:cNvGrpSpPr/>
            <p:nvPr/>
          </p:nvGrpSpPr>
          <p:grpSpPr>
            <a:xfrm rot="0">
              <a:off x="2026430" y="4395755"/>
              <a:ext cx="7741169" cy="7377099"/>
              <a:chOff x="0" y="0"/>
              <a:chExt cx="85291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5291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52913">
                    <a:moveTo>
                      <a:pt x="426456" y="0"/>
                    </a:moveTo>
                    <a:cubicBezTo>
                      <a:pt x="190931" y="0"/>
                      <a:pt x="0" y="181951"/>
                      <a:pt x="0" y="406400"/>
                    </a:cubicBezTo>
                    <a:cubicBezTo>
                      <a:pt x="0" y="630849"/>
                      <a:pt x="190931" y="812800"/>
                      <a:pt x="426456" y="812800"/>
                    </a:cubicBezTo>
                    <a:cubicBezTo>
                      <a:pt x="661982" y="812800"/>
                      <a:pt x="852913" y="630849"/>
                      <a:pt x="852913" y="406400"/>
                    </a:cubicBezTo>
                    <a:cubicBezTo>
                      <a:pt x="852913" y="181951"/>
                      <a:pt x="661982" y="0"/>
                      <a:pt x="426456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9961" y="19050"/>
                <a:ext cx="692992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430852" y="4651866"/>
              <a:ext cx="6864904" cy="6864876"/>
              <a:chOff x="0" y="0"/>
              <a:chExt cx="6350000" cy="634997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0" t="-43013" r="0" b="-7081"/>
                </a:stretch>
              </a:blipFill>
            </p:spPr>
          </p:sp>
        </p:grpSp>
        <p:sp>
          <p:nvSpPr>
            <p:cNvPr name="Freeform 20" id="20"/>
            <p:cNvSpPr/>
            <p:nvPr/>
          </p:nvSpPr>
          <p:spPr>
            <a:xfrm flipH="false" flipV="false" rot="-10800000">
              <a:off x="5863304" y="2197353"/>
              <a:ext cx="5856849" cy="11713699"/>
            </a:xfrm>
            <a:custGeom>
              <a:avLst/>
              <a:gdLst/>
              <a:ahLst/>
              <a:cxnLst/>
              <a:rect r="r" b="b" t="t" l="l"/>
              <a:pathLst>
                <a:path h="11713699" w="5856849">
                  <a:moveTo>
                    <a:pt x="0" y="0"/>
                  </a:moveTo>
                  <a:lnTo>
                    <a:pt x="5856850" y="0"/>
                  </a:lnTo>
                  <a:lnTo>
                    <a:pt x="5856850" y="11713699"/>
                  </a:lnTo>
                  <a:lnTo>
                    <a:pt x="0" y="1171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5400000">
              <a:off x="-2402900" y="7054766"/>
              <a:ext cx="6804672" cy="1998873"/>
            </a:xfrm>
            <a:custGeom>
              <a:avLst/>
              <a:gdLst/>
              <a:ahLst/>
              <a:cxnLst/>
              <a:rect r="r" b="b" t="t" l="l"/>
              <a:pathLst>
                <a:path h="1998873" w="6804672">
                  <a:moveTo>
                    <a:pt x="0" y="0"/>
                  </a:moveTo>
                  <a:lnTo>
                    <a:pt x="6804672" y="0"/>
                  </a:lnTo>
                  <a:lnTo>
                    <a:pt x="6804672" y="1998872"/>
                  </a:lnTo>
                  <a:lnTo>
                    <a:pt x="0" y="1998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1738401" y="4333734"/>
              <a:ext cx="576059" cy="576059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1661420" y="11138407"/>
              <a:ext cx="576059" cy="576059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6522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138436" y="13315656"/>
              <a:ext cx="3775990" cy="3775990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DA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2430852" y="1776339"/>
              <a:ext cx="1582925" cy="1582925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0023311" y="12811247"/>
              <a:ext cx="1400770" cy="1400770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AD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10723696" y="0"/>
              <a:ext cx="2392404" cy="2392404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C52D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TextBox 40" id="40"/>
          <p:cNvSpPr txBox="true"/>
          <p:nvPr/>
        </p:nvSpPr>
        <p:spPr>
          <a:xfrm rot="0">
            <a:off x="9553050" y="5210403"/>
            <a:ext cx="7706250" cy="143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9"/>
              </a:lnSpc>
            </a:pPr>
            <a:r>
              <a:rPr lang="en-US" sz="11040">
                <a:solidFill>
                  <a:srgbClr val="FFFFFF"/>
                </a:solidFill>
                <a:latin typeface="League Spartan"/>
              </a:rPr>
              <a:t>TIP 3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5573176" y="3442586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9" y="0"/>
                </a:lnTo>
                <a:lnTo>
                  <a:pt x="13102419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7445550" y="6416795"/>
            <a:ext cx="9813750" cy="1196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375"/>
              </a:lnSpc>
            </a:pPr>
            <a:r>
              <a:rPr lang="en-US" sz="8634">
                <a:solidFill>
                  <a:srgbClr val="FFFFFF"/>
                </a:solidFill>
                <a:latin typeface="Poppins"/>
              </a:rPr>
              <a:t>RIDE YOUR WAVE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661983" y="7565888"/>
            <a:ext cx="10626017" cy="3113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45752" indent="-372876" lvl="1">
              <a:lnSpc>
                <a:spcPts val="4317"/>
              </a:lnSpc>
              <a:buFont typeface="Arial"/>
              <a:buChar char="•"/>
            </a:pPr>
            <a:r>
              <a:rPr lang="en-US" sz="3454">
                <a:solidFill>
                  <a:srgbClr val="FFFFFF"/>
                </a:solidFill>
                <a:latin typeface="Poppins Bold"/>
              </a:rPr>
              <a:t>Rise</a:t>
            </a:r>
            <a:r>
              <a:rPr lang="en-US" sz="3454">
                <a:solidFill>
                  <a:srgbClr val="FFFFFF"/>
                </a:solidFill>
                <a:latin typeface="Poppins"/>
              </a:rPr>
              <a:t> (plan, surveys, focus groups, taskforce)</a:t>
            </a:r>
          </a:p>
          <a:p>
            <a:pPr marL="734059" indent="-367030" lvl="1">
              <a:lnSpc>
                <a:spcPts val="424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Crest </a:t>
            </a:r>
            <a:r>
              <a:rPr lang="en-US" sz="3399">
                <a:solidFill>
                  <a:srgbClr val="FFFFFF"/>
                </a:solidFill>
                <a:latin typeface="Poppins"/>
              </a:rPr>
              <a:t>(implement, experiment, collect data)</a:t>
            </a:r>
          </a:p>
          <a:p>
            <a:pPr marL="734059" indent="-367030" lvl="1">
              <a:lnSpc>
                <a:spcPts val="424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Rest </a:t>
            </a:r>
            <a:r>
              <a:rPr lang="en-US" sz="3399">
                <a:solidFill>
                  <a:srgbClr val="FFFFFF"/>
                </a:solidFill>
                <a:latin typeface="Poppins"/>
              </a:rPr>
              <a:t>(assess, report, celebrate, re-calibrate, reapply)</a:t>
            </a:r>
          </a:p>
          <a:p>
            <a:pPr>
              <a:lnSpc>
                <a:spcPts val="7567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2AD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2791" y="366930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8" y="0"/>
                </a:lnTo>
                <a:lnTo>
                  <a:pt x="13102418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628130" y="1028700"/>
            <a:ext cx="9031741" cy="1434122"/>
            <a:chOff x="0" y="0"/>
            <a:chExt cx="2834837" cy="4501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26522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628130" y="2752108"/>
            <a:ext cx="9031741" cy="1434122"/>
            <a:chOff x="0" y="0"/>
            <a:chExt cx="2834837" cy="4501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CCACA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628130" y="4473960"/>
            <a:ext cx="9031741" cy="1434122"/>
            <a:chOff x="0" y="0"/>
            <a:chExt cx="2834837" cy="45013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628130" y="6195811"/>
            <a:ext cx="9031741" cy="1434122"/>
            <a:chOff x="0" y="0"/>
            <a:chExt cx="2834837" cy="45013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2042A1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628130" y="7917663"/>
            <a:ext cx="9031741" cy="1434122"/>
            <a:chOff x="0" y="0"/>
            <a:chExt cx="2834837" cy="45013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D7350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6978014" y="143102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Facilitator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978014" y="315365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Recorder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978014" y="4828768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Reporter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78014" y="6603407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Round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03009" y="8268109"/>
            <a:ext cx="508198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Brainstorm</a:t>
            </a:r>
          </a:p>
        </p:txBody>
      </p:sp>
      <p:sp>
        <p:nvSpPr>
          <p:cNvPr name="Freeform 25" id="25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26317" y="6374552"/>
            <a:ext cx="19447159" cy="9115856"/>
          </a:xfrm>
          <a:custGeom>
            <a:avLst/>
            <a:gdLst/>
            <a:ahLst/>
            <a:cxnLst/>
            <a:rect r="r" b="b" t="t" l="l"/>
            <a:pathLst>
              <a:path h="9115856" w="19447159">
                <a:moveTo>
                  <a:pt x="0" y="0"/>
                </a:moveTo>
                <a:lnTo>
                  <a:pt x="19447159" y="0"/>
                </a:lnTo>
                <a:lnTo>
                  <a:pt x="19447159" y="9115856"/>
                </a:lnTo>
                <a:lnTo>
                  <a:pt x="0" y="911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011117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2"/>
                </a:moveTo>
                <a:lnTo>
                  <a:pt x="22962238" y="17367802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579469" y="1302294"/>
            <a:ext cx="7654567" cy="7654567"/>
          </a:xfrm>
          <a:custGeom>
            <a:avLst/>
            <a:gdLst/>
            <a:ahLst/>
            <a:cxnLst/>
            <a:rect r="r" b="b" t="t" l="l"/>
            <a:pathLst>
              <a:path h="7654567" w="7654567">
                <a:moveTo>
                  <a:pt x="0" y="0"/>
                </a:moveTo>
                <a:lnTo>
                  <a:pt x="7654568" y="0"/>
                </a:lnTo>
                <a:lnTo>
                  <a:pt x="7654568" y="7654567"/>
                </a:lnTo>
                <a:lnTo>
                  <a:pt x="0" y="7654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267280" y="4360562"/>
            <a:ext cx="7510328" cy="7510328"/>
          </a:xfrm>
          <a:custGeom>
            <a:avLst/>
            <a:gdLst/>
            <a:ahLst/>
            <a:cxnLst/>
            <a:rect r="r" b="b" t="t" l="l"/>
            <a:pathLst>
              <a:path h="7510328" w="7510328">
                <a:moveTo>
                  <a:pt x="0" y="0"/>
                </a:moveTo>
                <a:lnTo>
                  <a:pt x="7510328" y="0"/>
                </a:lnTo>
                <a:lnTo>
                  <a:pt x="7510328" y="7510329"/>
                </a:lnTo>
                <a:lnTo>
                  <a:pt x="0" y="7510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537212" y="1363529"/>
            <a:ext cx="8014495" cy="8014495"/>
          </a:xfrm>
          <a:custGeom>
            <a:avLst/>
            <a:gdLst/>
            <a:ahLst/>
            <a:cxnLst/>
            <a:rect r="r" b="b" t="t" l="l"/>
            <a:pathLst>
              <a:path h="8014495" w="8014495">
                <a:moveTo>
                  <a:pt x="0" y="0"/>
                </a:moveTo>
                <a:lnTo>
                  <a:pt x="8014495" y="0"/>
                </a:lnTo>
                <a:lnTo>
                  <a:pt x="8014495" y="8014495"/>
                </a:lnTo>
                <a:lnTo>
                  <a:pt x="0" y="8014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307187" y="4919469"/>
            <a:ext cx="7510328" cy="7510328"/>
          </a:xfrm>
          <a:custGeom>
            <a:avLst/>
            <a:gdLst/>
            <a:ahLst/>
            <a:cxnLst/>
            <a:rect r="r" b="b" t="t" l="l"/>
            <a:pathLst>
              <a:path h="7510328" w="7510328">
                <a:moveTo>
                  <a:pt x="0" y="0"/>
                </a:moveTo>
                <a:lnTo>
                  <a:pt x="7510328" y="0"/>
                </a:lnTo>
                <a:lnTo>
                  <a:pt x="7510328" y="7510328"/>
                </a:lnTo>
                <a:lnTo>
                  <a:pt x="0" y="75103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429725" y="2209093"/>
            <a:ext cx="6677124" cy="6677124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631576" y="2582032"/>
            <a:ext cx="6092601" cy="6092601"/>
          </a:xfrm>
          <a:custGeom>
            <a:avLst/>
            <a:gdLst/>
            <a:ahLst/>
            <a:cxnLst/>
            <a:rect r="r" b="b" t="t" l="l"/>
            <a:pathLst>
              <a:path h="6092601" w="6092601">
                <a:moveTo>
                  <a:pt x="0" y="0"/>
                </a:moveTo>
                <a:lnTo>
                  <a:pt x="6092601" y="0"/>
                </a:lnTo>
                <a:lnTo>
                  <a:pt x="6092601" y="6092601"/>
                </a:lnTo>
                <a:lnTo>
                  <a:pt x="0" y="6092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02792" y="2785193"/>
            <a:ext cx="5930990" cy="5930990"/>
          </a:xfrm>
          <a:custGeom>
            <a:avLst/>
            <a:gdLst/>
            <a:ahLst/>
            <a:cxnLst/>
            <a:rect r="r" b="b" t="t" l="l"/>
            <a:pathLst>
              <a:path h="5930990" w="5930990">
                <a:moveTo>
                  <a:pt x="0" y="0"/>
                </a:moveTo>
                <a:lnTo>
                  <a:pt x="5930990" y="0"/>
                </a:lnTo>
                <a:lnTo>
                  <a:pt x="5930990" y="5930990"/>
                </a:lnTo>
                <a:lnTo>
                  <a:pt x="0" y="5930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834578" y="2954416"/>
            <a:ext cx="5686596" cy="5419154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156426" y="3106893"/>
            <a:ext cx="5042900" cy="5042880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0" t="-25047" r="0" b="-25047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4768287" y="1517308"/>
            <a:ext cx="4302392" cy="8604783"/>
          </a:xfrm>
          <a:custGeom>
            <a:avLst/>
            <a:gdLst/>
            <a:ahLst/>
            <a:cxnLst/>
            <a:rect r="r" b="b" t="t" l="l"/>
            <a:pathLst>
              <a:path h="8604783" w="4302392">
                <a:moveTo>
                  <a:pt x="0" y="0"/>
                </a:moveTo>
                <a:lnTo>
                  <a:pt x="4302392" y="0"/>
                </a:lnTo>
                <a:lnTo>
                  <a:pt x="4302392" y="8604783"/>
                </a:lnTo>
                <a:lnTo>
                  <a:pt x="0" y="8604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-1640029" y="4395400"/>
            <a:ext cx="4998654" cy="1468355"/>
          </a:xfrm>
          <a:custGeom>
            <a:avLst/>
            <a:gdLst/>
            <a:ahLst/>
            <a:cxnLst/>
            <a:rect r="r" b="b" t="t" l="l"/>
            <a:pathLst>
              <a:path h="1468355" w="4998654">
                <a:moveTo>
                  <a:pt x="0" y="0"/>
                </a:moveTo>
                <a:lnTo>
                  <a:pt x="4998654" y="0"/>
                </a:lnTo>
                <a:lnTo>
                  <a:pt x="4998654" y="1468355"/>
                </a:lnTo>
                <a:lnTo>
                  <a:pt x="0" y="1468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12677" y="7417320"/>
            <a:ext cx="423168" cy="423168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-922830" y="8373570"/>
            <a:ext cx="2773810" cy="2773810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438622" y="-933549"/>
            <a:ext cx="2824715" cy="2824715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753845" y="9903487"/>
            <a:ext cx="1028994" cy="1028994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536330" y="1048265"/>
            <a:ext cx="8103813" cy="998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477"/>
              </a:lnSpc>
            </a:pPr>
            <a:r>
              <a:rPr lang="en-US" sz="7709">
                <a:solidFill>
                  <a:srgbClr val="FFFFFF"/>
                </a:solidFill>
                <a:latin typeface="League Spartan"/>
              </a:rPr>
              <a:t>“Wasting Time”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489779" y="2049066"/>
            <a:ext cx="7929553" cy="2296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154609" indent="-577305" lvl="1">
              <a:lnSpc>
                <a:spcPts val="5882"/>
              </a:lnSpc>
              <a:buFont typeface="Arial"/>
              <a:buChar char="•"/>
            </a:pPr>
            <a:r>
              <a:rPr lang="en-US" sz="5347">
                <a:solidFill>
                  <a:srgbClr val="FFFFFF"/>
                </a:solidFill>
                <a:latin typeface="Poppins"/>
              </a:rPr>
              <a:t>Name your seasons</a:t>
            </a:r>
          </a:p>
          <a:p>
            <a:pPr marL="1154609" indent="-577305" lvl="1">
              <a:lnSpc>
                <a:spcPts val="5882"/>
              </a:lnSpc>
              <a:buFont typeface="Arial"/>
              <a:buChar char="•"/>
            </a:pPr>
            <a:r>
              <a:rPr lang="en-US" sz="5347">
                <a:solidFill>
                  <a:srgbClr val="FFFFFF"/>
                </a:solidFill>
                <a:latin typeface="Poppins"/>
              </a:rPr>
              <a:t>Pick your tide</a:t>
            </a:r>
          </a:p>
          <a:p>
            <a:pPr marL="1154609" indent="-577305" lvl="1">
              <a:lnSpc>
                <a:spcPts val="5882"/>
              </a:lnSpc>
              <a:buFont typeface="Arial"/>
              <a:buChar char="•"/>
            </a:pPr>
            <a:r>
              <a:rPr lang="en-US" sz="5347">
                <a:solidFill>
                  <a:srgbClr val="FFFFFF"/>
                </a:solidFill>
                <a:latin typeface="Poppins"/>
              </a:rPr>
              <a:t>Ride your</a:t>
            </a:r>
            <a:r>
              <a:rPr lang="en-US" sz="5347">
                <a:solidFill>
                  <a:srgbClr val="FFFFFF"/>
                </a:solidFill>
                <a:latin typeface="Poppins"/>
              </a:rPr>
              <a:t> wave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13099" y="2938003"/>
            <a:ext cx="22156756" cy="4673061"/>
          </a:xfrm>
          <a:custGeom>
            <a:avLst/>
            <a:gdLst/>
            <a:ahLst/>
            <a:cxnLst/>
            <a:rect r="r" b="b" t="t" l="l"/>
            <a:pathLst>
              <a:path h="4673061" w="22156756">
                <a:moveTo>
                  <a:pt x="0" y="0"/>
                </a:moveTo>
                <a:lnTo>
                  <a:pt x="22156756" y="0"/>
                </a:lnTo>
                <a:lnTo>
                  <a:pt x="22156756" y="4673061"/>
                </a:lnTo>
                <a:lnTo>
                  <a:pt x="0" y="4673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775926" y="3129855"/>
            <a:ext cx="6736148" cy="6536145"/>
            <a:chOff x="0" y="0"/>
            <a:chExt cx="1774130" cy="172145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74129" cy="1721454"/>
            </a:xfrm>
            <a:custGeom>
              <a:avLst/>
              <a:gdLst/>
              <a:ahLst/>
              <a:cxnLst/>
              <a:rect r="r" b="b" t="t" l="l"/>
              <a:pathLst>
                <a:path h="1721454" w="1774129">
                  <a:moveTo>
                    <a:pt x="0" y="0"/>
                  </a:moveTo>
                  <a:lnTo>
                    <a:pt x="1774129" y="0"/>
                  </a:lnTo>
                  <a:lnTo>
                    <a:pt x="1774129" y="1721454"/>
                  </a:lnTo>
                  <a:lnTo>
                    <a:pt x="0" y="1721454"/>
                  </a:ln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018E9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774130" cy="17786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028005" y="3281933"/>
            <a:ext cx="6231990" cy="6231990"/>
          </a:xfrm>
          <a:custGeom>
            <a:avLst/>
            <a:gdLst/>
            <a:ahLst/>
            <a:cxnLst/>
            <a:rect r="r" b="b" t="t" l="l"/>
            <a:pathLst>
              <a:path h="6231990" w="6231990">
                <a:moveTo>
                  <a:pt x="0" y="0"/>
                </a:moveTo>
                <a:lnTo>
                  <a:pt x="6231990" y="0"/>
                </a:lnTo>
                <a:lnTo>
                  <a:pt x="6231990" y="6231990"/>
                </a:lnTo>
                <a:lnTo>
                  <a:pt x="0" y="6231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763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45371" y="415004"/>
            <a:ext cx="9039817" cy="1782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737">
                <a:solidFill>
                  <a:srgbClr val="FFFFFF"/>
                </a:solidFill>
                <a:latin typeface="Poppins Bold"/>
              </a:rPr>
              <a:t>ENGAGEMENT CONTEST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071049" y="2129003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821059" y="4568360"/>
            <a:ext cx="7024600" cy="2800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"/>
              </a:rPr>
              <a:t>How to maintain integrity in changing times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509017" y="1132518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9837075" y="3027163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Shifting Contexts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823139" y="2591748"/>
            <a:ext cx="5148678" cy="5149262"/>
            <a:chOff x="0" y="0"/>
            <a:chExt cx="6864904" cy="6865682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6864904" cy="6865682"/>
              <a:chOff x="0" y="0"/>
              <a:chExt cx="6350000" cy="635072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6350000" cy="6350720"/>
              </a:xfrm>
              <a:custGeom>
                <a:avLst/>
                <a:gdLst/>
                <a:ahLst/>
                <a:cxnLst/>
                <a:rect r="r" b="b" t="t" l="l"/>
                <a:pathLst>
                  <a:path h="6350720" w="6350000">
                    <a:moveTo>
                      <a:pt x="6350000" y="3175398"/>
                    </a:moveTo>
                    <a:cubicBezTo>
                      <a:pt x="6350000" y="4929029"/>
                      <a:pt x="4928476" y="6350720"/>
                      <a:pt x="3175000" y="6350720"/>
                    </a:cubicBezTo>
                    <a:cubicBezTo>
                      <a:pt x="1421498" y="6350720"/>
                      <a:pt x="0" y="4929029"/>
                      <a:pt x="0" y="3175398"/>
                    </a:cubicBezTo>
                    <a:cubicBezTo>
                      <a:pt x="0" y="1421678"/>
                      <a:pt x="1421498" y="0"/>
                      <a:pt x="3175000" y="0"/>
                    </a:cubicBezTo>
                    <a:cubicBezTo>
                      <a:pt x="4928502" y="0"/>
                      <a:pt x="6350000" y="1421678"/>
                      <a:pt x="6350000" y="3175398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5055" t="0" r="-25055" b="0"/>
                </a:stretch>
              </a:blipFill>
            </p:spPr>
          </p:sp>
        </p:grpSp>
        <p:sp>
          <p:nvSpPr>
            <p:cNvPr name="Freeform 42" id="42"/>
            <p:cNvSpPr/>
            <p:nvPr/>
          </p:nvSpPr>
          <p:spPr>
            <a:xfrm flipH="false" flipV="false" rot="-646204">
              <a:off x="2880259" y="513430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5"/>
                  </a:lnTo>
                  <a:lnTo>
                    <a:pt x="0" y="1110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646204">
              <a:off x="3695685" y="5024278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646204">
              <a:off x="4439922" y="482881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1831861" y="1449391"/>
            <a:ext cx="1182282" cy="1194224"/>
            <a:chOff x="0" y="0"/>
            <a:chExt cx="1576376" cy="1592299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576376" cy="1592299"/>
            </a:xfrm>
            <a:custGeom>
              <a:avLst/>
              <a:gdLst/>
              <a:ahLst/>
              <a:cxnLst/>
              <a:rect r="r" b="b" t="t" l="l"/>
              <a:pathLst>
                <a:path h="1592299" w="1576376">
                  <a:moveTo>
                    <a:pt x="0" y="0"/>
                  </a:moveTo>
                  <a:lnTo>
                    <a:pt x="1576376" y="0"/>
                  </a:lnTo>
                  <a:lnTo>
                    <a:pt x="1576376" y="1592299"/>
                  </a:lnTo>
                  <a:lnTo>
                    <a:pt x="0" y="159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322539" y="580913"/>
              <a:ext cx="931297" cy="940704"/>
            </a:xfrm>
            <a:custGeom>
              <a:avLst/>
              <a:gdLst/>
              <a:ahLst/>
              <a:cxnLst/>
              <a:rect r="r" b="b" t="t" l="l"/>
              <a:pathLst>
                <a:path h="940704" w="931297">
                  <a:moveTo>
                    <a:pt x="0" y="0"/>
                  </a:moveTo>
                  <a:lnTo>
                    <a:pt x="931298" y="0"/>
                  </a:lnTo>
                  <a:lnTo>
                    <a:pt x="931298" y="940704"/>
                  </a:lnTo>
                  <a:lnTo>
                    <a:pt x="0" y="940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579206" y="2138378"/>
            <a:ext cx="22701653" cy="2559095"/>
          </a:xfrm>
          <a:custGeom>
            <a:avLst/>
            <a:gdLst/>
            <a:ahLst/>
            <a:cxnLst/>
            <a:rect r="r" b="b" t="t" l="l"/>
            <a:pathLst>
              <a:path h="2559095" w="22701653">
                <a:moveTo>
                  <a:pt x="0" y="0"/>
                </a:moveTo>
                <a:lnTo>
                  <a:pt x="22701653" y="0"/>
                </a:lnTo>
                <a:lnTo>
                  <a:pt x="22701653" y="2559096"/>
                </a:lnTo>
                <a:lnTo>
                  <a:pt x="0" y="2559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1245502" y="2635846"/>
            <a:ext cx="6013798" cy="1660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TIP 1: KNOW YOUR BLOCKS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823139" y="2591748"/>
            <a:ext cx="5148678" cy="5149262"/>
            <a:chOff x="0" y="0"/>
            <a:chExt cx="6864904" cy="6865682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6864904" cy="6865682"/>
              <a:chOff x="0" y="0"/>
              <a:chExt cx="6350000" cy="635072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350000" cy="6350720"/>
              </a:xfrm>
              <a:custGeom>
                <a:avLst/>
                <a:gdLst/>
                <a:ahLst/>
                <a:cxnLst/>
                <a:rect r="r" b="b" t="t" l="l"/>
                <a:pathLst>
                  <a:path h="6350720" w="6350000">
                    <a:moveTo>
                      <a:pt x="6350000" y="3175398"/>
                    </a:moveTo>
                    <a:cubicBezTo>
                      <a:pt x="6350000" y="4929029"/>
                      <a:pt x="4928476" y="6350720"/>
                      <a:pt x="3175000" y="6350720"/>
                    </a:cubicBezTo>
                    <a:cubicBezTo>
                      <a:pt x="1421498" y="6350720"/>
                      <a:pt x="0" y="4929029"/>
                      <a:pt x="0" y="3175398"/>
                    </a:cubicBezTo>
                    <a:cubicBezTo>
                      <a:pt x="0" y="1421678"/>
                      <a:pt x="1421498" y="0"/>
                      <a:pt x="3175000" y="0"/>
                    </a:cubicBezTo>
                    <a:cubicBezTo>
                      <a:pt x="4928502" y="0"/>
                      <a:pt x="6350000" y="1421678"/>
                      <a:pt x="6350000" y="3175398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5055" t="0" r="-25055" b="0"/>
                </a:stretch>
              </a:blipFill>
            </p:spPr>
          </p:sp>
        </p:grpSp>
        <p:sp>
          <p:nvSpPr>
            <p:cNvPr name="Freeform 38" id="38"/>
            <p:cNvSpPr/>
            <p:nvPr/>
          </p:nvSpPr>
          <p:spPr>
            <a:xfrm flipH="false" flipV="false" rot="-646204">
              <a:off x="2880259" y="513430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5"/>
                  </a:lnTo>
                  <a:lnTo>
                    <a:pt x="0" y="1110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646204">
              <a:off x="3695685" y="5024278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646204">
              <a:off x="4439922" y="482881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11164513" y="4756479"/>
            <a:ext cx="6094787" cy="3176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5027" indent="-447514" lvl="1">
              <a:lnSpc>
                <a:spcPts val="4974"/>
              </a:lnSpc>
              <a:buFont typeface="Arial"/>
              <a:buChar char="•"/>
            </a:pPr>
            <a:r>
              <a:rPr lang="en-US" sz="4145">
                <a:solidFill>
                  <a:srgbClr val="FFFFFF"/>
                </a:solidFill>
                <a:latin typeface="Poppins"/>
              </a:rPr>
              <a:t>Context, audience, purpose</a:t>
            </a:r>
          </a:p>
          <a:p>
            <a:pPr marL="895027" indent="-447514" lvl="1">
              <a:lnSpc>
                <a:spcPts val="4974"/>
              </a:lnSpc>
              <a:buFont typeface="Arial"/>
              <a:buChar char="•"/>
            </a:pPr>
            <a:r>
              <a:rPr lang="en-US" sz="4145">
                <a:solidFill>
                  <a:srgbClr val="FFFFFF"/>
                </a:solidFill>
                <a:latin typeface="Poppins"/>
              </a:rPr>
              <a:t>Intent vs. impact</a:t>
            </a:r>
          </a:p>
          <a:p>
            <a:pPr marL="895027" indent="-447514" lvl="1">
              <a:lnSpc>
                <a:spcPts val="4974"/>
              </a:lnSpc>
              <a:buFont typeface="Arial"/>
              <a:buChar char="•"/>
            </a:pPr>
            <a:r>
              <a:rPr lang="en-US" sz="4145">
                <a:solidFill>
                  <a:srgbClr val="FFFFFF"/>
                </a:solidFill>
                <a:latin typeface="Poppins"/>
              </a:rPr>
              <a:t>Vocab</a:t>
            </a:r>
          </a:p>
          <a:p>
            <a:pPr>
              <a:lnSpc>
                <a:spcPts val="4974"/>
              </a:lnSpc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579206" y="2138378"/>
            <a:ext cx="22701653" cy="2559095"/>
          </a:xfrm>
          <a:custGeom>
            <a:avLst/>
            <a:gdLst/>
            <a:ahLst/>
            <a:cxnLst/>
            <a:rect r="r" b="b" t="t" l="l"/>
            <a:pathLst>
              <a:path h="2559095" w="22701653">
                <a:moveTo>
                  <a:pt x="0" y="0"/>
                </a:moveTo>
                <a:lnTo>
                  <a:pt x="22701653" y="0"/>
                </a:lnTo>
                <a:lnTo>
                  <a:pt x="22701653" y="2559096"/>
                </a:lnTo>
                <a:lnTo>
                  <a:pt x="0" y="2559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1245502" y="2620795"/>
            <a:ext cx="6013798" cy="1660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TIP 2: TILT YOUR MIRROR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823139" y="2591748"/>
            <a:ext cx="5148678" cy="5149262"/>
            <a:chOff x="0" y="0"/>
            <a:chExt cx="6864904" cy="6865682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6864904" cy="6865682"/>
              <a:chOff x="0" y="0"/>
              <a:chExt cx="6350000" cy="635072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350000" cy="6350720"/>
              </a:xfrm>
              <a:custGeom>
                <a:avLst/>
                <a:gdLst/>
                <a:ahLst/>
                <a:cxnLst/>
                <a:rect r="r" b="b" t="t" l="l"/>
                <a:pathLst>
                  <a:path h="6350720" w="6350000">
                    <a:moveTo>
                      <a:pt x="6350000" y="3175398"/>
                    </a:moveTo>
                    <a:cubicBezTo>
                      <a:pt x="6350000" y="4929029"/>
                      <a:pt x="4928476" y="6350720"/>
                      <a:pt x="3175000" y="6350720"/>
                    </a:cubicBezTo>
                    <a:cubicBezTo>
                      <a:pt x="1421498" y="6350720"/>
                      <a:pt x="0" y="4929029"/>
                      <a:pt x="0" y="3175398"/>
                    </a:cubicBezTo>
                    <a:cubicBezTo>
                      <a:pt x="0" y="1421678"/>
                      <a:pt x="1421498" y="0"/>
                      <a:pt x="3175000" y="0"/>
                    </a:cubicBezTo>
                    <a:cubicBezTo>
                      <a:pt x="4928502" y="0"/>
                      <a:pt x="6350000" y="1421678"/>
                      <a:pt x="6350000" y="3175398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5055" t="0" r="-25055" b="0"/>
                </a:stretch>
              </a:blipFill>
            </p:spPr>
          </p:sp>
        </p:grpSp>
        <p:sp>
          <p:nvSpPr>
            <p:cNvPr name="Freeform 38" id="38"/>
            <p:cNvSpPr/>
            <p:nvPr/>
          </p:nvSpPr>
          <p:spPr>
            <a:xfrm flipH="false" flipV="false" rot="-646204">
              <a:off x="2880259" y="513430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5"/>
                  </a:lnTo>
                  <a:lnTo>
                    <a:pt x="0" y="1110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646204">
              <a:off x="3695685" y="5024278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646204">
              <a:off x="4439922" y="482881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10955641" y="4747034"/>
            <a:ext cx="6957354" cy="4342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83196" indent="-441598" lvl="1">
              <a:lnSpc>
                <a:spcPts val="4908"/>
              </a:lnSpc>
              <a:buFont typeface="Arial"/>
              <a:buChar char="•"/>
            </a:pPr>
            <a:r>
              <a:rPr lang="en-US" sz="4090">
                <a:solidFill>
                  <a:srgbClr val="FFFFFF"/>
                </a:solidFill>
                <a:latin typeface="Poppins"/>
              </a:rPr>
              <a:t>Surrender universals</a:t>
            </a:r>
          </a:p>
          <a:p>
            <a:pPr algn="just">
              <a:lnSpc>
                <a:spcPts val="3708"/>
              </a:lnSpc>
            </a:pPr>
            <a:r>
              <a:rPr lang="en-US" sz="3090">
                <a:solidFill>
                  <a:srgbClr val="FFFFFF"/>
                </a:solidFill>
                <a:latin typeface="Poppins"/>
              </a:rPr>
              <a:t>         </a:t>
            </a:r>
            <a:r>
              <a:rPr lang="en-US" sz="3090">
                <a:solidFill>
                  <a:srgbClr val="FFFFFF"/>
                </a:solidFill>
                <a:latin typeface="Poppins"/>
              </a:rPr>
              <a:t>(posters, pictures, “shoulds”)</a:t>
            </a:r>
          </a:p>
          <a:p>
            <a:pPr algn="just">
              <a:lnSpc>
                <a:spcPts val="3708"/>
              </a:lnSpc>
            </a:pPr>
          </a:p>
          <a:p>
            <a:pPr marL="969553" indent="-484777" lvl="1">
              <a:lnSpc>
                <a:spcPts val="5388"/>
              </a:lnSpc>
              <a:buFont typeface="Arial"/>
              <a:buChar char="•"/>
            </a:pPr>
            <a:r>
              <a:rPr lang="en-US" sz="4490">
                <a:solidFill>
                  <a:srgbClr val="FFFFFF"/>
                </a:solidFill>
                <a:latin typeface="Poppins"/>
              </a:rPr>
              <a:t>See org values</a:t>
            </a:r>
          </a:p>
          <a:p>
            <a:pPr>
              <a:lnSpc>
                <a:spcPts val="3719"/>
              </a:lnSpc>
            </a:pPr>
            <a:r>
              <a:rPr lang="en-US" sz="3099">
                <a:solidFill>
                  <a:srgbClr val="FFFFFF"/>
                </a:solidFill>
                <a:latin typeface="Poppins"/>
              </a:rPr>
              <a:t>         </a:t>
            </a:r>
            <a:r>
              <a:rPr lang="en-US" sz="3099">
                <a:solidFill>
                  <a:srgbClr val="FFFFFF"/>
                </a:solidFill>
                <a:latin typeface="Poppins"/>
              </a:rPr>
              <a:t>(mirror of who you are)</a:t>
            </a:r>
          </a:p>
          <a:p>
            <a:pPr>
              <a:lnSpc>
                <a:spcPts val="3719"/>
              </a:lnSpc>
            </a:pPr>
          </a:p>
          <a:p>
            <a:pPr marL="969553" indent="-484777" lvl="1">
              <a:lnSpc>
                <a:spcPts val="5388"/>
              </a:lnSpc>
              <a:buFont typeface="Arial"/>
              <a:buChar char="•"/>
            </a:pPr>
            <a:r>
              <a:rPr lang="en-US" sz="4490">
                <a:solidFill>
                  <a:srgbClr val="FFFFFF"/>
                </a:solidFill>
                <a:latin typeface="Poppins"/>
              </a:rPr>
              <a:t>Tilt them upward</a:t>
            </a:r>
          </a:p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          </a:t>
            </a:r>
            <a:r>
              <a:rPr lang="en-US" sz="3000">
                <a:solidFill>
                  <a:srgbClr val="FFFFFF"/>
                </a:solidFill>
                <a:latin typeface="Poppins"/>
              </a:rPr>
              <a:t>(align who you could become)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579206" y="2138378"/>
            <a:ext cx="22701653" cy="2559095"/>
          </a:xfrm>
          <a:custGeom>
            <a:avLst/>
            <a:gdLst/>
            <a:ahLst/>
            <a:cxnLst/>
            <a:rect r="r" b="b" t="t" l="l"/>
            <a:pathLst>
              <a:path h="2559095" w="22701653">
                <a:moveTo>
                  <a:pt x="0" y="0"/>
                </a:moveTo>
                <a:lnTo>
                  <a:pt x="22701653" y="0"/>
                </a:lnTo>
                <a:lnTo>
                  <a:pt x="22701653" y="2559096"/>
                </a:lnTo>
                <a:lnTo>
                  <a:pt x="0" y="2559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1245502" y="2620795"/>
            <a:ext cx="6013798" cy="1660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TIP 3:  PREP YOUR FAQS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823139" y="2591748"/>
            <a:ext cx="5148678" cy="5149262"/>
            <a:chOff x="0" y="0"/>
            <a:chExt cx="6864904" cy="6865682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6864904" cy="6865682"/>
              <a:chOff x="0" y="0"/>
              <a:chExt cx="6350000" cy="635072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350000" cy="6350720"/>
              </a:xfrm>
              <a:custGeom>
                <a:avLst/>
                <a:gdLst/>
                <a:ahLst/>
                <a:cxnLst/>
                <a:rect r="r" b="b" t="t" l="l"/>
                <a:pathLst>
                  <a:path h="6350720" w="6350000">
                    <a:moveTo>
                      <a:pt x="6350000" y="3175398"/>
                    </a:moveTo>
                    <a:cubicBezTo>
                      <a:pt x="6350000" y="4929029"/>
                      <a:pt x="4928476" y="6350720"/>
                      <a:pt x="3175000" y="6350720"/>
                    </a:cubicBezTo>
                    <a:cubicBezTo>
                      <a:pt x="1421498" y="6350720"/>
                      <a:pt x="0" y="4929029"/>
                      <a:pt x="0" y="3175398"/>
                    </a:cubicBezTo>
                    <a:cubicBezTo>
                      <a:pt x="0" y="1421678"/>
                      <a:pt x="1421498" y="0"/>
                      <a:pt x="3175000" y="0"/>
                    </a:cubicBezTo>
                    <a:cubicBezTo>
                      <a:pt x="4928502" y="0"/>
                      <a:pt x="6350000" y="1421678"/>
                      <a:pt x="6350000" y="3175398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5055" t="0" r="-25055" b="0"/>
                </a:stretch>
              </a:blipFill>
            </p:spPr>
          </p:sp>
        </p:grpSp>
        <p:sp>
          <p:nvSpPr>
            <p:cNvPr name="Freeform 38" id="38"/>
            <p:cNvSpPr/>
            <p:nvPr/>
          </p:nvSpPr>
          <p:spPr>
            <a:xfrm flipH="false" flipV="false" rot="-646204">
              <a:off x="2880259" y="513430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5"/>
                  </a:lnTo>
                  <a:lnTo>
                    <a:pt x="0" y="1110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646204">
              <a:off x="3695685" y="5024278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646204">
              <a:off x="4439922" y="482881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11464517" y="4908226"/>
            <a:ext cx="5794783" cy="1920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5027" indent="-447514" lvl="1">
              <a:lnSpc>
                <a:spcPts val="4974"/>
              </a:lnSpc>
              <a:buFont typeface="Arial"/>
              <a:buChar char="•"/>
            </a:pPr>
            <a:r>
              <a:rPr lang="en-US" sz="4145">
                <a:solidFill>
                  <a:srgbClr val="FFFFFF"/>
                </a:solidFill>
                <a:latin typeface="Poppins"/>
              </a:rPr>
              <a:t>Own the narrative</a:t>
            </a:r>
          </a:p>
          <a:p>
            <a:pPr marL="895027" indent="-447514" lvl="1">
              <a:lnSpc>
                <a:spcPts val="4974"/>
              </a:lnSpc>
              <a:buFont typeface="Arial"/>
              <a:buChar char="•"/>
            </a:pPr>
            <a:r>
              <a:rPr lang="en-US" sz="4145">
                <a:solidFill>
                  <a:srgbClr val="FFFFFF"/>
                </a:solidFill>
                <a:latin typeface="Poppins"/>
              </a:rPr>
              <a:t>Craft scripts</a:t>
            </a:r>
          </a:p>
          <a:p>
            <a:pPr marL="895027" indent="-447514" lvl="1">
              <a:lnSpc>
                <a:spcPts val="4974"/>
              </a:lnSpc>
              <a:buFont typeface="Arial"/>
              <a:buChar char="•"/>
            </a:pPr>
            <a:r>
              <a:rPr lang="en-US" sz="4145">
                <a:solidFill>
                  <a:srgbClr val="FFFFFF"/>
                </a:solidFill>
                <a:latin typeface="Poppins"/>
              </a:rPr>
              <a:t>Ready responses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646699"/>
            <a:ext cx="4106333" cy="4106333"/>
          </a:xfrm>
          <a:custGeom>
            <a:avLst/>
            <a:gdLst/>
            <a:ahLst/>
            <a:cxnLst/>
            <a:rect r="r" b="b" t="t" l="l"/>
            <a:pathLst>
              <a:path h="4106333" w="4106333">
                <a:moveTo>
                  <a:pt x="0" y="0"/>
                </a:moveTo>
                <a:lnTo>
                  <a:pt x="4106333" y="0"/>
                </a:lnTo>
                <a:lnTo>
                  <a:pt x="4106333" y="4106333"/>
                </a:lnTo>
                <a:lnTo>
                  <a:pt x="0" y="4106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28130" y="3064767"/>
            <a:ext cx="9031741" cy="1434122"/>
            <a:chOff x="0" y="0"/>
            <a:chExt cx="2834837" cy="4501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CD33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621206" y="-5451744"/>
            <a:ext cx="3624897" cy="16522913"/>
            <a:chOff x="0" y="0"/>
            <a:chExt cx="3983055" cy="181554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8" id="8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628130" y="4788175"/>
            <a:ext cx="9031741" cy="1434122"/>
            <a:chOff x="0" y="0"/>
            <a:chExt cx="2834837" cy="4501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CCACA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628130" y="6510027"/>
            <a:ext cx="9031741" cy="1434122"/>
            <a:chOff x="0" y="0"/>
            <a:chExt cx="2834837" cy="4501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628130" y="8231878"/>
            <a:ext cx="9031741" cy="1434122"/>
            <a:chOff x="0" y="0"/>
            <a:chExt cx="2834837" cy="4501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0AAAD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6978014" y="6864835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SHARE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7284309" y="-5704145"/>
            <a:ext cx="3624897" cy="16522913"/>
            <a:chOff x="0" y="0"/>
            <a:chExt cx="3983055" cy="181554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21" id="2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6978014" y="3467096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MOVE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02997" y="5155306"/>
            <a:ext cx="6882006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PARTNER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340505" y="8639474"/>
            <a:ext cx="5606989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BRAINSTORM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41566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955079" y="784058"/>
            <a:ext cx="9039817" cy="1105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51"/>
              </a:lnSpc>
            </a:pPr>
            <a:r>
              <a:rPr lang="en-US" sz="8737">
                <a:solidFill>
                  <a:srgbClr val="FFFFFF"/>
                </a:solidFill>
                <a:latin typeface="Poppins Bold"/>
              </a:rPr>
              <a:t>PARTNER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47748" y="4996533"/>
            <a:ext cx="7774610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1. Know your blocks</a:t>
            </a:r>
          </a:p>
          <a:p>
            <a:pPr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2. </a:t>
            </a:r>
            <a:r>
              <a:rPr lang="en-US" sz="6033">
                <a:solidFill>
                  <a:srgbClr val="FFFFFF"/>
                </a:solidFill>
                <a:latin typeface="Poppins Bold"/>
              </a:rPr>
              <a:t>Tilt your mirror</a:t>
            </a:r>
          </a:p>
          <a:p>
            <a:pPr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3. </a:t>
            </a:r>
            <a:r>
              <a:rPr lang="en-US" sz="6033">
                <a:solidFill>
                  <a:srgbClr val="FFFFFF"/>
                </a:solidFill>
                <a:latin typeface="Poppins Bold"/>
              </a:rPr>
              <a:t>Prep your FAQs</a:t>
            </a:r>
          </a:p>
          <a:p>
            <a:pPr>
              <a:lnSpc>
                <a:spcPts val="7239"/>
              </a:lnSpc>
            </a:pPr>
          </a:p>
        </p:txBody>
      </p:sp>
      <p:grpSp>
        <p:nvGrpSpPr>
          <p:cNvPr name="Group 35" id="35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013774" y="3036538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Shifting Contexts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823139" y="2591748"/>
            <a:ext cx="5148678" cy="5149262"/>
            <a:chOff x="0" y="0"/>
            <a:chExt cx="6864904" cy="6865682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6864904" cy="6865682"/>
              <a:chOff x="0" y="0"/>
              <a:chExt cx="6350000" cy="635072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6350000" cy="6350720"/>
              </a:xfrm>
              <a:custGeom>
                <a:avLst/>
                <a:gdLst/>
                <a:ahLst/>
                <a:cxnLst/>
                <a:rect r="r" b="b" t="t" l="l"/>
                <a:pathLst>
                  <a:path h="6350720" w="6350000">
                    <a:moveTo>
                      <a:pt x="6350000" y="3175398"/>
                    </a:moveTo>
                    <a:cubicBezTo>
                      <a:pt x="6350000" y="4929029"/>
                      <a:pt x="4928476" y="6350720"/>
                      <a:pt x="3175000" y="6350720"/>
                    </a:cubicBezTo>
                    <a:cubicBezTo>
                      <a:pt x="1421498" y="6350720"/>
                      <a:pt x="0" y="4929029"/>
                      <a:pt x="0" y="3175398"/>
                    </a:cubicBezTo>
                    <a:cubicBezTo>
                      <a:pt x="0" y="1421678"/>
                      <a:pt x="1421498" y="0"/>
                      <a:pt x="3175000" y="0"/>
                    </a:cubicBezTo>
                    <a:cubicBezTo>
                      <a:pt x="4928502" y="0"/>
                      <a:pt x="6350000" y="1421678"/>
                      <a:pt x="6350000" y="3175398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5055" t="0" r="-25055" b="0"/>
                </a:stretch>
              </a:blipFill>
            </p:spPr>
          </p:sp>
        </p:grpSp>
        <p:sp>
          <p:nvSpPr>
            <p:cNvPr name="Freeform 42" id="42"/>
            <p:cNvSpPr/>
            <p:nvPr/>
          </p:nvSpPr>
          <p:spPr>
            <a:xfrm flipH="false" flipV="false" rot="-646204">
              <a:off x="2880259" y="513430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5"/>
                  </a:lnTo>
                  <a:lnTo>
                    <a:pt x="0" y="1110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646204">
              <a:off x="3695685" y="5024278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646204">
              <a:off x="4439922" y="4828819"/>
              <a:ext cx="1110144" cy="1110144"/>
            </a:xfrm>
            <a:custGeom>
              <a:avLst/>
              <a:gdLst/>
              <a:ahLst/>
              <a:cxnLst/>
              <a:rect r="r" b="b" t="t" l="l"/>
              <a:pathLst>
                <a:path h="1110144" w="1110144">
                  <a:moveTo>
                    <a:pt x="0" y="0"/>
                  </a:moveTo>
                  <a:lnTo>
                    <a:pt x="1110144" y="0"/>
                  </a:lnTo>
                  <a:lnTo>
                    <a:pt x="1110144" y="1110144"/>
                  </a:lnTo>
                  <a:lnTo>
                    <a:pt x="0" y="11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2008559" y="1458766"/>
            <a:ext cx="1182282" cy="1194224"/>
            <a:chOff x="0" y="0"/>
            <a:chExt cx="1576376" cy="1592299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576376" cy="1592299"/>
            </a:xfrm>
            <a:custGeom>
              <a:avLst/>
              <a:gdLst/>
              <a:ahLst/>
              <a:cxnLst/>
              <a:rect r="r" b="b" t="t" l="l"/>
              <a:pathLst>
                <a:path h="1592299" w="1576376">
                  <a:moveTo>
                    <a:pt x="0" y="0"/>
                  </a:moveTo>
                  <a:lnTo>
                    <a:pt x="1576376" y="0"/>
                  </a:lnTo>
                  <a:lnTo>
                    <a:pt x="1576376" y="1592299"/>
                  </a:lnTo>
                  <a:lnTo>
                    <a:pt x="0" y="159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322539" y="580913"/>
              <a:ext cx="931297" cy="940704"/>
            </a:xfrm>
            <a:custGeom>
              <a:avLst/>
              <a:gdLst/>
              <a:ahLst/>
              <a:cxnLst/>
              <a:rect r="r" b="b" t="t" l="l"/>
              <a:pathLst>
                <a:path h="940704" w="931297">
                  <a:moveTo>
                    <a:pt x="0" y="0"/>
                  </a:moveTo>
                  <a:lnTo>
                    <a:pt x="931298" y="0"/>
                  </a:lnTo>
                  <a:lnTo>
                    <a:pt x="931298" y="940704"/>
                  </a:lnTo>
                  <a:lnTo>
                    <a:pt x="0" y="940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13099" y="2938003"/>
            <a:ext cx="22156756" cy="4673061"/>
          </a:xfrm>
          <a:custGeom>
            <a:avLst/>
            <a:gdLst/>
            <a:ahLst/>
            <a:cxnLst/>
            <a:rect r="r" b="b" t="t" l="l"/>
            <a:pathLst>
              <a:path h="4673061" w="22156756">
                <a:moveTo>
                  <a:pt x="0" y="0"/>
                </a:moveTo>
                <a:lnTo>
                  <a:pt x="22156756" y="0"/>
                </a:lnTo>
                <a:lnTo>
                  <a:pt x="22156756" y="4673061"/>
                </a:lnTo>
                <a:lnTo>
                  <a:pt x="0" y="4673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452014" y="2594722"/>
            <a:ext cx="2261364" cy="2261355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7887" t="-19894" r="-20328" b="-6439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9794687" y="2725970"/>
            <a:ext cx="2240273" cy="2240264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16666" r="0" b="-16666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3722098" y="5908072"/>
            <a:ext cx="2268619" cy="2268610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-330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2389427" y="2532126"/>
            <a:ext cx="2323952" cy="2323952"/>
          </a:xfrm>
          <a:custGeom>
            <a:avLst/>
            <a:gdLst/>
            <a:ahLst/>
            <a:cxnLst/>
            <a:rect r="r" b="b" t="t" l="l"/>
            <a:pathLst>
              <a:path h="2323952" w="2323952">
                <a:moveTo>
                  <a:pt x="0" y="0"/>
                </a:moveTo>
                <a:lnTo>
                  <a:pt x="2323952" y="0"/>
                </a:lnTo>
                <a:lnTo>
                  <a:pt x="2323952" y="2323952"/>
                </a:lnTo>
                <a:lnTo>
                  <a:pt x="0" y="2323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731620" y="2669422"/>
            <a:ext cx="2353360" cy="2353360"/>
          </a:xfrm>
          <a:custGeom>
            <a:avLst/>
            <a:gdLst/>
            <a:ahLst/>
            <a:cxnLst/>
            <a:rect r="r" b="b" t="t" l="l"/>
            <a:pathLst>
              <a:path h="2353360" w="2353360">
                <a:moveTo>
                  <a:pt x="0" y="0"/>
                </a:moveTo>
                <a:lnTo>
                  <a:pt x="2353360" y="0"/>
                </a:lnTo>
                <a:lnTo>
                  <a:pt x="2353360" y="2353361"/>
                </a:lnTo>
                <a:lnTo>
                  <a:pt x="0" y="23533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14186" y="5852730"/>
            <a:ext cx="2323952" cy="2323952"/>
          </a:xfrm>
          <a:custGeom>
            <a:avLst/>
            <a:gdLst/>
            <a:ahLst/>
            <a:cxnLst/>
            <a:rect r="r" b="b" t="t" l="l"/>
            <a:pathLst>
              <a:path h="2323952" w="2323952">
                <a:moveTo>
                  <a:pt x="0" y="0"/>
                </a:moveTo>
                <a:lnTo>
                  <a:pt x="2323952" y="0"/>
                </a:lnTo>
                <a:lnTo>
                  <a:pt x="2323952" y="2323952"/>
                </a:lnTo>
                <a:lnTo>
                  <a:pt x="0" y="2323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4520668" y="2689377"/>
            <a:ext cx="2249195" cy="2249186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16744" t="-6854" r="-8738" b="-60456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4483290" y="2614612"/>
            <a:ext cx="2323952" cy="2323952"/>
          </a:xfrm>
          <a:custGeom>
            <a:avLst/>
            <a:gdLst/>
            <a:ahLst/>
            <a:cxnLst/>
            <a:rect r="r" b="b" t="t" l="l"/>
            <a:pathLst>
              <a:path h="2323952" w="2323952">
                <a:moveTo>
                  <a:pt x="0" y="0"/>
                </a:moveTo>
                <a:lnTo>
                  <a:pt x="2323952" y="0"/>
                </a:lnTo>
                <a:lnTo>
                  <a:pt x="2323952" y="2323952"/>
                </a:lnTo>
                <a:lnTo>
                  <a:pt x="0" y="23239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7202335" y="2677209"/>
            <a:ext cx="2261364" cy="2261355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l="-18207" t="-14239" r="-3495" b="-48033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7177034" y="2614612"/>
            <a:ext cx="2323952" cy="2323952"/>
          </a:xfrm>
          <a:custGeom>
            <a:avLst/>
            <a:gdLst/>
            <a:ahLst/>
            <a:cxnLst/>
            <a:rect r="r" b="b" t="t" l="l"/>
            <a:pathLst>
              <a:path h="2323952" w="2323952">
                <a:moveTo>
                  <a:pt x="0" y="0"/>
                </a:moveTo>
                <a:lnTo>
                  <a:pt x="2323952" y="0"/>
                </a:lnTo>
                <a:lnTo>
                  <a:pt x="2323952" y="2323952"/>
                </a:lnTo>
                <a:lnTo>
                  <a:pt x="0" y="2323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442959" y="5945877"/>
            <a:ext cx="2240273" cy="2240264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l="-48019" t="-49866" r="-54791" b="-52944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5457223" y="5911749"/>
            <a:ext cx="2323952" cy="2323952"/>
          </a:xfrm>
          <a:custGeom>
            <a:avLst/>
            <a:gdLst/>
            <a:ahLst/>
            <a:cxnLst/>
            <a:rect r="r" b="b" t="t" l="l"/>
            <a:pathLst>
              <a:path h="2323952" w="2323952">
                <a:moveTo>
                  <a:pt x="0" y="0"/>
                </a:moveTo>
                <a:lnTo>
                  <a:pt x="2323952" y="0"/>
                </a:lnTo>
                <a:lnTo>
                  <a:pt x="2323952" y="2323953"/>
                </a:lnTo>
                <a:lnTo>
                  <a:pt x="0" y="2323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0962377" y="5967900"/>
            <a:ext cx="2267811" cy="2267802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62032" t="-60208" r="-69938" b="-71763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0923004" y="5911749"/>
            <a:ext cx="2323952" cy="2323952"/>
          </a:xfrm>
          <a:custGeom>
            <a:avLst/>
            <a:gdLst/>
            <a:ahLst/>
            <a:cxnLst/>
            <a:rect r="r" b="b" t="t" l="l"/>
            <a:pathLst>
              <a:path h="2323952" w="2323952">
                <a:moveTo>
                  <a:pt x="0" y="0"/>
                </a:moveTo>
                <a:lnTo>
                  <a:pt x="2323952" y="0"/>
                </a:lnTo>
                <a:lnTo>
                  <a:pt x="2323952" y="2323953"/>
                </a:lnTo>
                <a:lnTo>
                  <a:pt x="0" y="23239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2723834" y="5917531"/>
            <a:ext cx="2268619" cy="2268610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59741" t="-6365" r="-75411" b="-128788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2765535" y="5935331"/>
            <a:ext cx="2323952" cy="2323952"/>
          </a:xfrm>
          <a:custGeom>
            <a:avLst/>
            <a:gdLst/>
            <a:ahLst/>
            <a:cxnLst/>
            <a:rect r="r" b="b" t="t" l="l"/>
            <a:pathLst>
              <a:path h="2323952" w="2323952">
                <a:moveTo>
                  <a:pt x="0" y="0"/>
                </a:moveTo>
                <a:lnTo>
                  <a:pt x="2323953" y="0"/>
                </a:lnTo>
                <a:lnTo>
                  <a:pt x="2323953" y="2323952"/>
                </a:lnTo>
                <a:lnTo>
                  <a:pt x="0" y="23239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44763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8221679" y="5935331"/>
            <a:ext cx="2261364" cy="2261355"/>
            <a:chOff x="0" y="0"/>
            <a:chExt cx="6350000" cy="634997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6"/>
              <a:stretch>
                <a:fillRect l="-62201" t="-43883" r="-85349" b="-4735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8190750" y="5936551"/>
            <a:ext cx="2323952" cy="2323952"/>
          </a:xfrm>
          <a:custGeom>
            <a:avLst/>
            <a:gdLst/>
            <a:ahLst/>
            <a:cxnLst/>
            <a:rect r="r" b="b" t="t" l="l"/>
            <a:pathLst>
              <a:path h="2323952" w="2323952">
                <a:moveTo>
                  <a:pt x="0" y="0"/>
                </a:moveTo>
                <a:lnTo>
                  <a:pt x="2323952" y="0"/>
                </a:lnTo>
                <a:lnTo>
                  <a:pt x="2323952" y="2323953"/>
                </a:lnTo>
                <a:lnTo>
                  <a:pt x="0" y="23239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2465847" y="5166441"/>
            <a:ext cx="2269942" cy="435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3077" spc="76">
                <a:solidFill>
                  <a:srgbClr val="FFFFFF"/>
                </a:solidFill>
                <a:latin typeface="Poppins Bold"/>
              </a:rPr>
              <a:t>CHRISTINA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192130" y="5158659"/>
            <a:ext cx="1548604" cy="443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3"/>
              </a:lnSpc>
            </a:pPr>
            <a:r>
              <a:rPr lang="en-US" sz="3128" spc="78">
                <a:solidFill>
                  <a:srgbClr val="FFFFFF"/>
                </a:solidFill>
                <a:latin typeface="Poppins Bold"/>
              </a:rPr>
              <a:t>MEGAN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274779" y="784058"/>
            <a:ext cx="9039817" cy="1105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51"/>
              </a:lnSpc>
            </a:pPr>
            <a:r>
              <a:rPr lang="en-US" sz="8737">
                <a:solidFill>
                  <a:srgbClr val="FFFFFF"/>
                </a:solidFill>
                <a:latin typeface="Poppins Bold"/>
              </a:rPr>
              <a:t>MEET THE TEAM!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668667" y="8616702"/>
            <a:ext cx="2375482" cy="436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3077" spc="76">
                <a:solidFill>
                  <a:srgbClr val="FFFFFF"/>
                </a:solidFill>
                <a:latin typeface="Poppins Bold"/>
              </a:rPr>
              <a:t>SOFIE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470757" y="5186330"/>
            <a:ext cx="1736505" cy="435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3077" spc="76">
                <a:solidFill>
                  <a:srgbClr val="FFFFFF"/>
                </a:solidFill>
                <a:latin typeface="Poppins Bold"/>
              </a:rPr>
              <a:t>DEANNA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354666" y="8738957"/>
            <a:ext cx="2416861" cy="443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3"/>
              </a:lnSpc>
            </a:pPr>
            <a:r>
              <a:rPr lang="en-US" sz="3128" spc="78">
                <a:solidFill>
                  <a:srgbClr val="FFFFFF"/>
                </a:solidFill>
                <a:latin typeface="Poppins Bold"/>
              </a:rPr>
              <a:t>ZEPHANIAH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789049" y="5126068"/>
            <a:ext cx="1496464" cy="435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3077" spc="76">
                <a:solidFill>
                  <a:srgbClr val="FFFFFF"/>
                </a:solidFill>
                <a:latin typeface="Poppins Bold"/>
              </a:rPr>
              <a:t>JUSTIN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530173" y="8616702"/>
            <a:ext cx="1009575" cy="435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3077" spc="76">
                <a:solidFill>
                  <a:srgbClr val="FFFFFF"/>
                </a:solidFill>
                <a:latin typeface="Poppins Bold"/>
              </a:rPr>
              <a:t>ZION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583161" y="8731118"/>
            <a:ext cx="1761077" cy="443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3"/>
              </a:lnSpc>
            </a:pPr>
            <a:r>
              <a:rPr lang="en-US" sz="3128" spc="78">
                <a:solidFill>
                  <a:srgbClr val="FFFFFF"/>
                </a:solidFill>
                <a:latin typeface="Poppins Bold"/>
              </a:rPr>
              <a:t>TIFFANY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977611" y="8777089"/>
            <a:ext cx="1899801" cy="443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3"/>
              </a:lnSpc>
            </a:pPr>
            <a:r>
              <a:rPr lang="en-US" sz="3128" spc="78">
                <a:solidFill>
                  <a:srgbClr val="FFFFFF"/>
                </a:solidFill>
                <a:latin typeface="Poppins Bold"/>
              </a:rPr>
              <a:t>CHARLES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823139" y="2591144"/>
            <a:ext cx="5148678" cy="5149262"/>
            <a:chOff x="0" y="0"/>
            <a:chExt cx="6350000" cy="635072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6350720"/>
            </a:xfrm>
            <a:custGeom>
              <a:avLst/>
              <a:gdLst/>
              <a:ahLst/>
              <a:cxnLst/>
              <a:rect r="r" b="b" t="t" l="l"/>
              <a:pathLst>
                <a:path h="6350720" w="6350000">
                  <a:moveTo>
                    <a:pt x="6350000" y="3175398"/>
                  </a:moveTo>
                  <a:cubicBezTo>
                    <a:pt x="6350000" y="4929029"/>
                    <a:pt x="4928476" y="6350720"/>
                    <a:pt x="3175000" y="6350720"/>
                  </a:cubicBezTo>
                  <a:cubicBezTo>
                    <a:pt x="1421498" y="6350720"/>
                    <a:pt x="0" y="4929029"/>
                    <a:pt x="0" y="3175398"/>
                  </a:cubicBezTo>
                  <a:cubicBezTo>
                    <a:pt x="0" y="1421678"/>
                    <a:pt x="1421498" y="0"/>
                    <a:pt x="3175000" y="0"/>
                  </a:cubicBezTo>
                  <a:cubicBezTo>
                    <a:pt x="4928502" y="0"/>
                    <a:pt x="6350000" y="1421678"/>
                    <a:pt x="6350000" y="3175398"/>
                  </a:cubicBezTo>
                  <a:close/>
                </a:path>
              </a:pathLst>
            </a:custGeom>
            <a:blipFill>
              <a:blip r:embed="rId12"/>
              <a:stretch>
                <a:fillRect l="-32653" t="0" r="-32653" b="0"/>
              </a:stretch>
            </a:blip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11967553" y="1248058"/>
            <a:ext cx="1264294" cy="1537135"/>
          </a:xfrm>
          <a:custGeom>
            <a:avLst/>
            <a:gdLst/>
            <a:ahLst/>
            <a:cxnLst/>
            <a:rect r="r" b="b" t="t" l="l"/>
            <a:pathLst>
              <a:path h="1537135" w="1264294">
                <a:moveTo>
                  <a:pt x="0" y="0"/>
                </a:moveTo>
                <a:lnTo>
                  <a:pt x="1264294" y="0"/>
                </a:lnTo>
                <a:lnTo>
                  <a:pt x="1264294" y="1537135"/>
                </a:lnTo>
                <a:lnTo>
                  <a:pt x="0" y="15371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0013774" y="3036538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Ask Us Anything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2AD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2791" y="366930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8" y="0"/>
                </a:lnTo>
                <a:lnTo>
                  <a:pt x="13102418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628130" y="1028700"/>
            <a:ext cx="9031741" cy="1434122"/>
            <a:chOff x="0" y="0"/>
            <a:chExt cx="2834837" cy="4501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26522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628130" y="2752108"/>
            <a:ext cx="9031741" cy="1434122"/>
            <a:chOff x="0" y="0"/>
            <a:chExt cx="2834837" cy="4501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CCACA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628130" y="4473960"/>
            <a:ext cx="9031741" cy="1434122"/>
            <a:chOff x="0" y="0"/>
            <a:chExt cx="2834837" cy="45013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628130" y="6195811"/>
            <a:ext cx="9031741" cy="1434122"/>
            <a:chOff x="0" y="0"/>
            <a:chExt cx="2834837" cy="45013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2042A1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628130" y="7917663"/>
            <a:ext cx="9031741" cy="1434122"/>
            <a:chOff x="0" y="0"/>
            <a:chExt cx="2834837" cy="45013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D7350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6978014" y="143102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Facilitator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978014" y="315365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Recorder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978014" y="4828768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Reporter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78014" y="6603407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Round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03009" y="8268109"/>
            <a:ext cx="508198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Brainstorm</a:t>
            </a:r>
          </a:p>
        </p:txBody>
      </p:sp>
      <p:sp>
        <p:nvSpPr>
          <p:cNvPr name="Freeform 25" id="25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2AD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15890" y="1738904"/>
            <a:ext cx="4989718" cy="6809193"/>
            <a:chOff x="0" y="0"/>
            <a:chExt cx="1566148" cy="213723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66148" cy="2137235"/>
            </a:xfrm>
            <a:custGeom>
              <a:avLst/>
              <a:gdLst/>
              <a:ahLst/>
              <a:cxnLst/>
              <a:rect r="r" b="b" t="t" l="l"/>
              <a:pathLst>
                <a:path h="2137235" w="1566148">
                  <a:moveTo>
                    <a:pt x="52754" y="0"/>
                  </a:moveTo>
                  <a:lnTo>
                    <a:pt x="1513394" y="0"/>
                  </a:lnTo>
                  <a:cubicBezTo>
                    <a:pt x="1527385" y="0"/>
                    <a:pt x="1540803" y="5558"/>
                    <a:pt x="1550696" y="15451"/>
                  </a:cubicBezTo>
                  <a:cubicBezTo>
                    <a:pt x="1560590" y="25344"/>
                    <a:pt x="1566148" y="38762"/>
                    <a:pt x="1566148" y="52754"/>
                  </a:cubicBezTo>
                  <a:lnTo>
                    <a:pt x="1566148" y="2084481"/>
                  </a:lnTo>
                  <a:cubicBezTo>
                    <a:pt x="1566148" y="2098473"/>
                    <a:pt x="1560590" y="2111891"/>
                    <a:pt x="1550696" y="2121784"/>
                  </a:cubicBezTo>
                  <a:cubicBezTo>
                    <a:pt x="1540803" y="2131677"/>
                    <a:pt x="1527385" y="2137235"/>
                    <a:pt x="1513394" y="2137235"/>
                  </a:cubicBezTo>
                  <a:lnTo>
                    <a:pt x="52754" y="2137235"/>
                  </a:lnTo>
                  <a:cubicBezTo>
                    <a:pt x="38762" y="2137235"/>
                    <a:pt x="25344" y="2131677"/>
                    <a:pt x="15451" y="2121784"/>
                  </a:cubicBezTo>
                  <a:cubicBezTo>
                    <a:pt x="5558" y="2111891"/>
                    <a:pt x="0" y="2098473"/>
                    <a:pt x="0" y="2084481"/>
                  </a:cubicBezTo>
                  <a:lnTo>
                    <a:pt x="0" y="52754"/>
                  </a:lnTo>
                  <a:cubicBezTo>
                    <a:pt x="0" y="38762"/>
                    <a:pt x="5558" y="25344"/>
                    <a:pt x="15451" y="15451"/>
                  </a:cubicBezTo>
                  <a:cubicBezTo>
                    <a:pt x="25344" y="5558"/>
                    <a:pt x="38762" y="0"/>
                    <a:pt x="52754" y="0"/>
                  </a:cubicBezTo>
                  <a:close/>
                </a:path>
              </a:pathLst>
            </a:custGeom>
            <a:solidFill>
              <a:srgbClr val="FFFFFF"/>
            </a:solidFill>
            <a:ln w="133350" cap="rnd">
              <a:solidFill>
                <a:srgbClr val="F26522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566148" cy="2194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649141" y="1738904"/>
            <a:ext cx="4989718" cy="6809193"/>
            <a:chOff x="0" y="0"/>
            <a:chExt cx="1566148" cy="213723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66148" cy="2137235"/>
            </a:xfrm>
            <a:custGeom>
              <a:avLst/>
              <a:gdLst/>
              <a:ahLst/>
              <a:cxnLst/>
              <a:rect r="r" b="b" t="t" l="l"/>
              <a:pathLst>
                <a:path h="2137235" w="1566148">
                  <a:moveTo>
                    <a:pt x="52754" y="0"/>
                  </a:moveTo>
                  <a:lnTo>
                    <a:pt x="1513394" y="0"/>
                  </a:lnTo>
                  <a:cubicBezTo>
                    <a:pt x="1527385" y="0"/>
                    <a:pt x="1540803" y="5558"/>
                    <a:pt x="1550696" y="15451"/>
                  </a:cubicBezTo>
                  <a:cubicBezTo>
                    <a:pt x="1560590" y="25344"/>
                    <a:pt x="1566148" y="38762"/>
                    <a:pt x="1566148" y="52754"/>
                  </a:cubicBezTo>
                  <a:lnTo>
                    <a:pt x="1566148" y="2084481"/>
                  </a:lnTo>
                  <a:cubicBezTo>
                    <a:pt x="1566148" y="2098473"/>
                    <a:pt x="1560590" y="2111891"/>
                    <a:pt x="1550696" y="2121784"/>
                  </a:cubicBezTo>
                  <a:cubicBezTo>
                    <a:pt x="1540803" y="2131677"/>
                    <a:pt x="1527385" y="2137235"/>
                    <a:pt x="1513394" y="2137235"/>
                  </a:cubicBezTo>
                  <a:lnTo>
                    <a:pt x="52754" y="2137235"/>
                  </a:lnTo>
                  <a:cubicBezTo>
                    <a:pt x="38762" y="2137235"/>
                    <a:pt x="25344" y="2131677"/>
                    <a:pt x="15451" y="2121784"/>
                  </a:cubicBezTo>
                  <a:cubicBezTo>
                    <a:pt x="5558" y="2111891"/>
                    <a:pt x="0" y="2098473"/>
                    <a:pt x="0" y="2084481"/>
                  </a:cubicBezTo>
                  <a:lnTo>
                    <a:pt x="0" y="52754"/>
                  </a:lnTo>
                  <a:cubicBezTo>
                    <a:pt x="0" y="38762"/>
                    <a:pt x="5558" y="25344"/>
                    <a:pt x="15451" y="15451"/>
                  </a:cubicBezTo>
                  <a:cubicBezTo>
                    <a:pt x="25344" y="5558"/>
                    <a:pt x="38762" y="0"/>
                    <a:pt x="52754" y="0"/>
                  </a:cubicBezTo>
                  <a:close/>
                </a:path>
              </a:pathLst>
            </a:custGeom>
            <a:solidFill>
              <a:srgbClr val="FFFFFF"/>
            </a:solidFill>
            <a:ln w="133350" cap="rnd">
              <a:solidFill>
                <a:srgbClr val="00AAAD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566148" cy="2194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44504" y="4033847"/>
            <a:ext cx="4139076" cy="2831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"/>
              </a:rPr>
              <a:t>Resourcefulness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"/>
              </a:rPr>
              <a:t>Time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"/>
              </a:rPr>
              <a:t>Context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"/>
              </a:rPr>
              <a:t>AMA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75248" y="3855876"/>
            <a:ext cx="5137503" cy="4241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</a:rPr>
              <a:t>Breakfast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</a:rPr>
              <a:t>Welcome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</a:rPr>
              <a:t>Power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</a:rPr>
              <a:t>Vision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</a:rPr>
              <a:t>Storytelling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"/>
              </a:rPr>
              <a:t>Forward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240447" y="1738904"/>
            <a:ext cx="4989718" cy="6809193"/>
            <a:chOff x="0" y="0"/>
            <a:chExt cx="1566148" cy="21372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66148" cy="2137235"/>
            </a:xfrm>
            <a:custGeom>
              <a:avLst/>
              <a:gdLst/>
              <a:ahLst/>
              <a:cxnLst/>
              <a:rect r="r" b="b" t="t" l="l"/>
              <a:pathLst>
                <a:path h="2137235" w="1566148">
                  <a:moveTo>
                    <a:pt x="52754" y="0"/>
                  </a:moveTo>
                  <a:lnTo>
                    <a:pt x="1513394" y="0"/>
                  </a:lnTo>
                  <a:cubicBezTo>
                    <a:pt x="1527385" y="0"/>
                    <a:pt x="1540803" y="5558"/>
                    <a:pt x="1550696" y="15451"/>
                  </a:cubicBezTo>
                  <a:cubicBezTo>
                    <a:pt x="1560590" y="25344"/>
                    <a:pt x="1566148" y="38762"/>
                    <a:pt x="1566148" y="52754"/>
                  </a:cubicBezTo>
                  <a:lnTo>
                    <a:pt x="1566148" y="2084481"/>
                  </a:lnTo>
                  <a:cubicBezTo>
                    <a:pt x="1566148" y="2098473"/>
                    <a:pt x="1560590" y="2111891"/>
                    <a:pt x="1550696" y="2121784"/>
                  </a:cubicBezTo>
                  <a:cubicBezTo>
                    <a:pt x="1540803" y="2131677"/>
                    <a:pt x="1527385" y="2137235"/>
                    <a:pt x="1513394" y="2137235"/>
                  </a:cubicBezTo>
                  <a:lnTo>
                    <a:pt x="52754" y="2137235"/>
                  </a:lnTo>
                  <a:cubicBezTo>
                    <a:pt x="38762" y="2137235"/>
                    <a:pt x="25344" y="2131677"/>
                    <a:pt x="15451" y="2121784"/>
                  </a:cubicBezTo>
                  <a:cubicBezTo>
                    <a:pt x="5558" y="2111891"/>
                    <a:pt x="0" y="2098473"/>
                    <a:pt x="0" y="2084481"/>
                  </a:cubicBezTo>
                  <a:lnTo>
                    <a:pt x="0" y="52754"/>
                  </a:lnTo>
                  <a:cubicBezTo>
                    <a:pt x="0" y="38762"/>
                    <a:pt x="5558" y="25344"/>
                    <a:pt x="15451" y="15451"/>
                  </a:cubicBezTo>
                  <a:cubicBezTo>
                    <a:pt x="25344" y="5558"/>
                    <a:pt x="38762" y="0"/>
                    <a:pt x="52754" y="0"/>
                  </a:cubicBezTo>
                  <a:close/>
                </a:path>
              </a:pathLst>
            </a:custGeom>
            <a:solidFill>
              <a:srgbClr val="FFFFFF"/>
            </a:solidFill>
            <a:ln w="133350" cap="rnd">
              <a:solidFill>
                <a:srgbClr val="F26522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566148" cy="2194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098503" y="4033847"/>
            <a:ext cx="5273608" cy="1422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</a:rPr>
              <a:t>Rest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oppins"/>
              </a:rPr>
              <a:t>MKE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0">
            <a:off x="1241470" y="2231582"/>
            <a:ext cx="4338558" cy="1364674"/>
          </a:xfrm>
          <a:custGeom>
            <a:avLst/>
            <a:gdLst/>
            <a:ahLst/>
            <a:cxnLst/>
            <a:rect r="r" b="b" t="t" l="l"/>
            <a:pathLst>
              <a:path h="1364674" w="4338558">
                <a:moveTo>
                  <a:pt x="4338558" y="0"/>
                </a:moveTo>
                <a:lnTo>
                  <a:pt x="0" y="0"/>
                </a:lnTo>
                <a:lnTo>
                  <a:pt x="0" y="1364674"/>
                </a:lnTo>
                <a:lnTo>
                  <a:pt x="4338558" y="1364674"/>
                </a:lnTo>
                <a:lnTo>
                  <a:pt x="433855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w="104775" cap="rnd">
            <a:solidFill>
              <a:srgbClr val="F26522"/>
            </a:solidFill>
            <a:prstDash val="solid"/>
            <a:round/>
          </a:ln>
        </p:spPr>
      </p:sp>
      <p:sp>
        <p:nvSpPr>
          <p:cNvPr name="Freeform 17" id="17"/>
          <p:cNvSpPr/>
          <p:nvPr/>
        </p:nvSpPr>
        <p:spPr>
          <a:xfrm flipH="true" flipV="false" rot="0">
            <a:off x="6959491" y="2231582"/>
            <a:ext cx="4338558" cy="1364674"/>
          </a:xfrm>
          <a:custGeom>
            <a:avLst/>
            <a:gdLst/>
            <a:ahLst/>
            <a:cxnLst/>
            <a:rect r="r" b="b" t="t" l="l"/>
            <a:pathLst>
              <a:path h="1364674" w="4338558">
                <a:moveTo>
                  <a:pt x="4338559" y="0"/>
                </a:moveTo>
                <a:lnTo>
                  <a:pt x="0" y="0"/>
                </a:lnTo>
                <a:lnTo>
                  <a:pt x="0" y="1364674"/>
                </a:lnTo>
                <a:lnTo>
                  <a:pt x="4338559" y="1364674"/>
                </a:lnTo>
                <a:lnTo>
                  <a:pt x="43385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w="104775" cap="rnd">
            <a:solidFill>
              <a:srgbClr val="F26522"/>
            </a:solidFill>
            <a:prstDash val="solid"/>
            <a:round/>
          </a:ln>
        </p:spPr>
      </p:sp>
      <p:sp>
        <p:nvSpPr>
          <p:cNvPr name="Freeform 18" id="18"/>
          <p:cNvSpPr/>
          <p:nvPr/>
        </p:nvSpPr>
        <p:spPr>
          <a:xfrm flipH="true" flipV="false" rot="0">
            <a:off x="12566027" y="2231582"/>
            <a:ext cx="4338558" cy="1364674"/>
          </a:xfrm>
          <a:custGeom>
            <a:avLst/>
            <a:gdLst/>
            <a:ahLst/>
            <a:cxnLst/>
            <a:rect r="r" b="b" t="t" l="l"/>
            <a:pathLst>
              <a:path h="1364674" w="4338558">
                <a:moveTo>
                  <a:pt x="4338559" y="0"/>
                </a:moveTo>
                <a:lnTo>
                  <a:pt x="0" y="0"/>
                </a:lnTo>
                <a:lnTo>
                  <a:pt x="0" y="1364674"/>
                </a:lnTo>
                <a:lnTo>
                  <a:pt x="4338559" y="1364674"/>
                </a:lnTo>
                <a:lnTo>
                  <a:pt x="43385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w="104775" cap="rnd">
            <a:solidFill>
              <a:srgbClr val="F26522"/>
            </a:solidFill>
            <a:prstDash val="solid"/>
            <a:round/>
          </a:ln>
        </p:spPr>
      </p:sp>
      <p:sp>
        <p:nvSpPr>
          <p:cNvPr name="TextBox 19" id="19"/>
          <p:cNvSpPr txBox="true"/>
          <p:nvPr/>
        </p:nvSpPr>
        <p:spPr>
          <a:xfrm rot="0">
            <a:off x="1248056" y="2667898"/>
            <a:ext cx="4331972" cy="625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5000">
                <a:solidFill>
                  <a:srgbClr val="FFFFFF"/>
                </a:solidFill>
                <a:latin typeface="Poppins Bold"/>
              </a:rPr>
              <a:t>RECAP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978014" y="2667898"/>
            <a:ext cx="4331972" cy="625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5000">
                <a:solidFill>
                  <a:srgbClr val="F26522"/>
                </a:solidFill>
                <a:latin typeface="Poppins Bold"/>
              </a:rPr>
              <a:t>TOMORROW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66027" y="2667898"/>
            <a:ext cx="4331972" cy="625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5000">
                <a:solidFill>
                  <a:srgbClr val="FFFDA0"/>
                </a:solidFill>
                <a:latin typeface="Poppins Bold"/>
              </a:rPr>
              <a:t>NOW</a:t>
            </a:r>
          </a:p>
        </p:txBody>
      </p:sp>
      <p:sp>
        <p:nvSpPr>
          <p:cNvPr name="Freeform 22" id="22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42653" y="5108327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9611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05117" y="1112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144907" y="312866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539580" y="12359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6" y="0"/>
                </a:lnTo>
                <a:lnTo>
                  <a:pt x="8028416" y="8028416"/>
                </a:lnTo>
                <a:lnTo>
                  <a:pt x="0" y="8028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281067" y="3455330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8404" y="2146682"/>
            <a:ext cx="6817181" cy="6817181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4376994" y="1140059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-1822659" y="4783118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5"/>
                </a:lnTo>
                <a:lnTo>
                  <a:pt x="0" y="14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1863357" y="9203982"/>
            <a:ext cx="9897851" cy="1115758"/>
          </a:xfrm>
          <a:custGeom>
            <a:avLst/>
            <a:gdLst/>
            <a:ahLst/>
            <a:cxnLst/>
            <a:rect r="r" b="b" t="t" l="l"/>
            <a:pathLst>
              <a:path h="1115758" w="9897851">
                <a:moveTo>
                  <a:pt x="0" y="0"/>
                </a:moveTo>
                <a:lnTo>
                  <a:pt x="9897851" y="0"/>
                </a:lnTo>
                <a:lnTo>
                  <a:pt x="9897851" y="1115758"/>
                </a:lnTo>
                <a:lnTo>
                  <a:pt x="0" y="1115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1969777" y="2006594"/>
            <a:ext cx="12693543" cy="7097356"/>
          </a:xfrm>
          <a:custGeom>
            <a:avLst/>
            <a:gdLst/>
            <a:ahLst/>
            <a:cxnLst/>
            <a:rect r="r" b="b" t="t" l="l"/>
            <a:pathLst>
              <a:path h="7097356" w="12693543">
                <a:moveTo>
                  <a:pt x="0" y="0"/>
                </a:moveTo>
                <a:lnTo>
                  <a:pt x="12693543" y="0"/>
                </a:lnTo>
                <a:lnTo>
                  <a:pt x="12693543" y="7097356"/>
                </a:lnTo>
                <a:lnTo>
                  <a:pt x="0" y="70973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23838" r="0" b="-5501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1650491" y="9404676"/>
            <a:ext cx="5989652" cy="676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83"/>
              </a:lnSpc>
            </a:pPr>
            <a:r>
              <a:rPr lang="en-US" sz="4236">
                <a:solidFill>
                  <a:srgbClr val="FFFFFF"/>
                </a:solidFill>
                <a:latin typeface="Poppins Bold"/>
              </a:rPr>
              <a:t>MARCH 5-6, 2024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855356" y="804166"/>
            <a:ext cx="8784787" cy="3303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208"/>
              </a:lnSpc>
            </a:pPr>
            <a:r>
              <a:rPr lang="en-US" sz="12586">
                <a:solidFill>
                  <a:srgbClr val="FFFFFF"/>
                </a:solidFill>
                <a:latin typeface="Poppins Ultra-Bold"/>
              </a:rPr>
              <a:t>SHAPE THE FUTURE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2AD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2791" y="366930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8" y="0"/>
                </a:lnTo>
                <a:lnTo>
                  <a:pt x="13102418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628130" y="1028700"/>
            <a:ext cx="9031741" cy="1434122"/>
            <a:chOff x="0" y="0"/>
            <a:chExt cx="2834837" cy="4501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26522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628130" y="2752108"/>
            <a:ext cx="9031741" cy="1434122"/>
            <a:chOff x="0" y="0"/>
            <a:chExt cx="2834837" cy="4501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CCACA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628130" y="4473960"/>
            <a:ext cx="9031741" cy="1434122"/>
            <a:chOff x="0" y="0"/>
            <a:chExt cx="2834837" cy="45013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628130" y="6195811"/>
            <a:ext cx="9031741" cy="1434122"/>
            <a:chOff x="0" y="0"/>
            <a:chExt cx="2834837" cy="45013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2042A1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628130" y="7917663"/>
            <a:ext cx="9031741" cy="1434122"/>
            <a:chOff x="0" y="0"/>
            <a:chExt cx="2834837" cy="45013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D73504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6978014" y="143102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Facilitator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978014" y="315365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Recorder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978014" y="4828768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Reporter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78014" y="6603407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Round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03009" y="8268109"/>
            <a:ext cx="508198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Brainstorm</a:t>
            </a:r>
          </a:p>
        </p:txBody>
      </p:sp>
      <p:sp>
        <p:nvSpPr>
          <p:cNvPr name="Freeform 25" id="25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8536" y="2808004"/>
            <a:ext cx="8395488" cy="7010233"/>
          </a:xfrm>
          <a:custGeom>
            <a:avLst/>
            <a:gdLst/>
            <a:ahLst/>
            <a:cxnLst/>
            <a:rect r="r" b="b" t="t" l="l"/>
            <a:pathLst>
              <a:path h="7010233" w="8395488">
                <a:moveTo>
                  <a:pt x="0" y="0"/>
                </a:moveTo>
                <a:lnTo>
                  <a:pt x="8395489" y="0"/>
                </a:lnTo>
                <a:lnTo>
                  <a:pt x="8395489" y="7010233"/>
                </a:lnTo>
                <a:lnTo>
                  <a:pt x="0" y="7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38513" y="4416092"/>
            <a:ext cx="1119874" cy="111987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738513" y="2981893"/>
            <a:ext cx="1119874" cy="111987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38513" y="1448393"/>
            <a:ext cx="1119874" cy="111987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738513" y="7298570"/>
            <a:ext cx="1119874" cy="111987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738513" y="5868561"/>
            <a:ext cx="1119874" cy="111987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445164" y="7767024"/>
            <a:ext cx="1017314" cy="101731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445164" y="5507219"/>
            <a:ext cx="1017314" cy="101731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4561175" y="-2772955"/>
            <a:ext cx="4387585" cy="4387585"/>
          </a:xfrm>
          <a:custGeom>
            <a:avLst/>
            <a:gdLst/>
            <a:ahLst/>
            <a:cxnLst/>
            <a:rect r="r" b="b" t="t" l="l"/>
            <a:pathLst>
              <a:path h="4387585" w="4387585">
                <a:moveTo>
                  <a:pt x="0" y="0"/>
                </a:moveTo>
                <a:lnTo>
                  <a:pt x="4387585" y="0"/>
                </a:lnTo>
                <a:lnTo>
                  <a:pt x="4387585" y="4387585"/>
                </a:lnTo>
                <a:lnTo>
                  <a:pt x="0" y="4387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3104609" y="3848155"/>
            <a:ext cx="1017314" cy="1017314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367743" y="3848155"/>
            <a:ext cx="1017314" cy="1017314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7096916" y="5489526"/>
            <a:ext cx="1017314" cy="1017314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7096916" y="7624282"/>
            <a:ext cx="1017314" cy="1017314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1573119" y="7622868"/>
            <a:ext cx="761403" cy="1068636"/>
          </a:xfrm>
          <a:custGeom>
            <a:avLst/>
            <a:gdLst/>
            <a:ahLst/>
            <a:cxnLst/>
            <a:rect r="r" b="b" t="t" l="l"/>
            <a:pathLst>
              <a:path h="1068636" w="761403">
                <a:moveTo>
                  <a:pt x="0" y="0"/>
                </a:moveTo>
                <a:lnTo>
                  <a:pt x="761403" y="0"/>
                </a:lnTo>
                <a:lnTo>
                  <a:pt x="761403" y="1068636"/>
                </a:lnTo>
                <a:lnTo>
                  <a:pt x="0" y="1068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9993380" y="1614630"/>
            <a:ext cx="610140" cy="856337"/>
          </a:xfrm>
          <a:custGeom>
            <a:avLst/>
            <a:gdLst/>
            <a:ahLst/>
            <a:cxnLst/>
            <a:rect r="r" b="b" t="t" l="l"/>
            <a:pathLst>
              <a:path h="856337" w="610140">
                <a:moveTo>
                  <a:pt x="0" y="0"/>
                </a:moveTo>
                <a:lnTo>
                  <a:pt x="610141" y="0"/>
                </a:lnTo>
                <a:lnTo>
                  <a:pt x="610141" y="856337"/>
                </a:lnTo>
                <a:lnTo>
                  <a:pt x="0" y="85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9738513" y="8698363"/>
            <a:ext cx="1119874" cy="1119874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5456410" y="3931042"/>
            <a:ext cx="839979" cy="839979"/>
          </a:xfrm>
          <a:custGeom>
            <a:avLst/>
            <a:gdLst/>
            <a:ahLst/>
            <a:cxnLst/>
            <a:rect r="r" b="b" t="t" l="l"/>
            <a:pathLst>
              <a:path h="839979" w="839979">
                <a:moveTo>
                  <a:pt x="0" y="0"/>
                </a:moveTo>
                <a:lnTo>
                  <a:pt x="839979" y="0"/>
                </a:lnTo>
                <a:lnTo>
                  <a:pt x="839979" y="839979"/>
                </a:lnTo>
                <a:lnTo>
                  <a:pt x="0" y="8399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7246511" y="5679704"/>
            <a:ext cx="718124" cy="672344"/>
          </a:xfrm>
          <a:custGeom>
            <a:avLst/>
            <a:gdLst/>
            <a:ahLst/>
            <a:cxnLst/>
            <a:rect r="r" b="b" t="t" l="l"/>
            <a:pathLst>
              <a:path h="672344" w="718124">
                <a:moveTo>
                  <a:pt x="0" y="0"/>
                </a:moveTo>
                <a:lnTo>
                  <a:pt x="718124" y="0"/>
                </a:lnTo>
                <a:lnTo>
                  <a:pt x="718124" y="672344"/>
                </a:lnTo>
                <a:lnTo>
                  <a:pt x="0" y="672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7191353" y="7794743"/>
            <a:ext cx="828441" cy="724886"/>
            <a:chOff x="0" y="0"/>
            <a:chExt cx="812800" cy="7112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-6350"/>
              <a:ext cx="660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9772370" y="5902419"/>
            <a:ext cx="1052160" cy="1052160"/>
          </a:xfrm>
          <a:custGeom>
            <a:avLst/>
            <a:gdLst/>
            <a:ahLst/>
            <a:cxnLst/>
            <a:rect r="r" b="b" t="t" l="l"/>
            <a:pathLst>
              <a:path h="1052160" w="1052160">
                <a:moveTo>
                  <a:pt x="0" y="0"/>
                </a:moveTo>
                <a:lnTo>
                  <a:pt x="1052160" y="0"/>
                </a:lnTo>
                <a:lnTo>
                  <a:pt x="1052160" y="1052159"/>
                </a:lnTo>
                <a:lnTo>
                  <a:pt x="0" y="105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9914269" y="7540374"/>
            <a:ext cx="768362" cy="719379"/>
          </a:xfrm>
          <a:custGeom>
            <a:avLst/>
            <a:gdLst/>
            <a:ahLst/>
            <a:cxnLst/>
            <a:rect r="r" b="b" t="t" l="l"/>
            <a:pathLst>
              <a:path h="719379" w="768362">
                <a:moveTo>
                  <a:pt x="0" y="0"/>
                </a:moveTo>
                <a:lnTo>
                  <a:pt x="768362" y="0"/>
                </a:lnTo>
                <a:lnTo>
                  <a:pt x="768362" y="719379"/>
                </a:lnTo>
                <a:lnTo>
                  <a:pt x="0" y="719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9841529" y="8935433"/>
            <a:ext cx="886396" cy="775596"/>
            <a:chOff x="0" y="0"/>
            <a:chExt cx="812800" cy="7112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-6350"/>
              <a:ext cx="660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2" id="52"/>
          <p:cNvSpPr/>
          <p:nvPr/>
        </p:nvSpPr>
        <p:spPr>
          <a:xfrm flipH="true" flipV="false" rot="0">
            <a:off x="-2319459" y="-985048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10577870" y="0"/>
                </a:moveTo>
                <a:lnTo>
                  <a:pt x="0" y="0"/>
                </a:lnTo>
                <a:lnTo>
                  <a:pt x="0" y="3327221"/>
                </a:lnTo>
                <a:lnTo>
                  <a:pt x="10577870" y="3327221"/>
                </a:lnTo>
                <a:lnTo>
                  <a:pt x="1057787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9949282" y="3192480"/>
            <a:ext cx="733349" cy="747363"/>
          </a:xfrm>
          <a:custGeom>
            <a:avLst/>
            <a:gdLst/>
            <a:ahLst/>
            <a:cxnLst/>
            <a:rect r="r" b="b" t="t" l="l"/>
            <a:pathLst>
              <a:path h="747363" w="733349">
                <a:moveTo>
                  <a:pt x="0" y="0"/>
                </a:moveTo>
                <a:lnTo>
                  <a:pt x="733349" y="0"/>
                </a:lnTo>
                <a:lnTo>
                  <a:pt x="733349" y="747362"/>
                </a:lnTo>
                <a:lnTo>
                  <a:pt x="0" y="7473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573870" y="5679704"/>
            <a:ext cx="760652" cy="775187"/>
          </a:xfrm>
          <a:custGeom>
            <a:avLst/>
            <a:gdLst/>
            <a:ahLst/>
            <a:cxnLst/>
            <a:rect r="r" b="b" t="t" l="l"/>
            <a:pathLst>
              <a:path h="775187" w="760652">
                <a:moveTo>
                  <a:pt x="0" y="0"/>
                </a:moveTo>
                <a:lnTo>
                  <a:pt x="760652" y="0"/>
                </a:lnTo>
                <a:lnTo>
                  <a:pt x="760652" y="775188"/>
                </a:lnTo>
                <a:lnTo>
                  <a:pt x="0" y="7751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1040753" y="1941655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Tricks on How to do MORE with LESS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040753" y="3427229"/>
            <a:ext cx="5791322" cy="79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the Lack of Time Contributes to Burnout among DEI Leaders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1040753" y="4909355"/>
            <a:ext cx="7040845" cy="40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to maintain integrity in changing times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1040753" y="6361823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do you Lead Across the Organization?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040753" y="7814292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Optimizing DEI Strategies for Greater Impact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1040753" y="1583901"/>
            <a:ext cx="4939881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Building Resourcefulness: 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040753" y="3046154"/>
            <a:ext cx="6218547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The Time Crisis in DEI: 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1040753" y="4529579"/>
            <a:ext cx="3520423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Shifting Context: 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1040753" y="6011705"/>
            <a:ext cx="3520423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Managing Power: 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1040753" y="7464174"/>
            <a:ext cx="4099664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Unifying Visions: 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040753" y="9089635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 How To Package Your Vision to Inspire Others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040753" y="8739517"/>
            <a:ext cx="4099664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Storytelling: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644244" y="418025"/>
            <a:ext cx="8304074" cy="15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39"/>
              </a:lnSpc>
            </a:pPr>
            <a:r>
              <a:rPr lang="en-US" sz="5822">
                <a:solidFill>
                  <a:srgbClr val="FFFFFF"/>
                </a:solidFill>
                <a:latin typeface="Poppins Ultra-Bold"/>
              </a:rPr>
              <a:t>OUR LEARNING JOURNEY!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9962084" y="4594851"/>
            <a:ext cx="707745" cy="714894"/>
            <a:chOff x="0" y="0"/>
            <a:chExt cx="943661" cy="953193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943661" cy="953193"/>
            </a:xfrm>
            <a:custGeom>
              <a:avLst/>
              <a:gdLst/>
              <a:ahLst/>
              <a:cxnLst/>
              <a:rect r="r" b="b" t="t" l="l"/>
              <a:pathLst>
                <a:path h="953193" w="943661">
                  <a:moveTo>
                    <a:pt x="0" y="0"/>
                  </a:moveTo>
                  <a:lnTo>
                    <a:pt x="943661" y="0"/>
                  </a:lnTo>
                  <a:lnTo>
                    <a:pt x="943661" y="953193"/>
                  </a:lnTo>
                  <a:lnTo>
                    <a:pt x="0" y="953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0">
              <a:off x="193081" y="347750"/>
              <a:ext cx="557499" cy="563131"/>
            </a:xfrm>
            <a:custGeom>
              <a:avLst/>
              <a:gdLst/>
              <a:ahLst/>
              <a:cxnLst/>
              <a:rect r="r" b="b" t="t" l="l"/>
              <a:pathLst>
                <a:path h="563131" w="557499">
                  <a:moveTo>
                    <a:pt x="0" y="0"/>
                  </a:moveTo>
                  <a:lnTo>
                    <a:pt x="557499" y="0"/>
                  </a:lnTo>
                  <a:lnTo>
                    <a:pt x="557499" y="563131"/>
                  </a:lnTo>
                  <a:lnTo>
                    <a:pt x="0" y="563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3259393" y="3931042"/>
            <a:ext cx="707745" cy="714894"/>
            <a:chOff x="0" y="0"/>
            <a:chExt cx="943661" cy="953193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943661" cy="953193"/>
            </a:xfrm>
            <a:custGeom>
              <a:avLst/>
              <a:gdLst/>
              <a:ahLst/>
              <a:cxnLst/>
              <a:rect r="r" b="b" t="t" l="l"/>
              <a:pathLst>
                <a:path h="953193" w="943661">
                  <a:moveTo>
                    <a:pt x="0" y="0"/>
                  </a:moveTo>
                  <a:lnTo>
                    <a:pt x="943661" y="0"/>
                  </a:lnTo>
                  <a:lnTo>
                    <a:pt x="943661" y="953193"/>
                  </a:lnTo>
                  <a:lnTo>
                    <a:pt x="0" y="953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3" id="73"/>
            <p:cNvSpPr/>
            <p:nvPr/>
          </p:nvSpPr>
          <p:spPr>
            <a:xfrm flipH="false" flipV="false" rot="0">
              <a:off x="193081" y="347750"/>
              <a:ext cx="557499" cy="563131"/>
            </a:xfrm>
            <a:custGeom>
              <a:avLst/>
              <a:gdLst/>
              <a:ahLst/>
              <a:cxnLst/>
              <a:rect r="r" b="b" t="t" l="l"/>
              <a:pathLst>
                <a:path h="563131" w="557499">
                  <a:moveTo>
                    <a:pt x="0" y="0"/>
                  </a:moveTo>
                  <a:lnTo>
                    <a:pt x="557499" y="0"/>
                  </a:lnTo>
                  <a:lnTo>
                    <a:pt x="557499" y="563131"/>
                  </a:lnTo>
                  <a:lnTo>
                    <a:pt x="0" y="563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13099" y="2938003"/>
            <a:ext cx="22156756" cy="4673061"/>
          </a:xfrm>
          <a:custGeom>
            <a:avLst/>
            <a:gdLst/>
            <a:ahLst/>
            <a:cxnLst/>
            <a:rect r="r" b="b" t="t" l="l"/>
            <a:pathLst>
              <a:path h="4673061" w="22156756">
                <a:moveTo>
                  <a:pt x="0" y="0"/>
                </a:moveTo>
                <a:lnTo>
                  <a:pt x="22156756" y="0"/>
                </a:lnTo>
                <a:lnTo>
                  <a:pt x="22156756" y="4673061"/>
                </a:lnTo>
                <a:lnTo>
                  <a:pt x="0" y="4673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775926" y="3129855"/>
            <a:ext cx="6736148" cy="6536145"/>
            <a:chOff x="0" y="0"/>
            <a:chExt cx="1774130" cy="172145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74129" cy="1721454"/>
            </a:xfrm>
            <a:custGeom>
              <a:avLst/>
              <a:gdLst/>
              <a:ahLst/>
              <a:cxnLst/>
              <a:rect r="r" b="b" t="t" l="l"/>
              <a:pathLst>
                <a:path h="1721454" w="1774129">
                  <a:moveTo>
                    <a:pt x="0" y="0"/>
                  </a:moveTo>
                  <a:lnTo>
                    <a:pt x="1774129" y="0"/>
                  </a:lnTo>
                  <a:lnTo>
                    <a:pt x="1774129" y="1721454"/>
                  </a:lnTo>
                  <a:lnTo>
                    <a:pt x="0" y="1721454"/>
                  </a:ln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018E9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774130" cy="17786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028005" y="3281933"/>
            <a:ext cx="6231990" cy="6231990"/>
          </a:xfrm>
          <a:custGeom>
            <a:avLst/>
            <a:gdLst/>
            <a:ahLst/>
            <a:cxnLst/>
            <a:rect r="r" b="b" t="t" l="l"/>
            <a:pathLst>
              <a:path h="6231990" w="6231990">
                <a:moveTo>
                  <a:pt x="0" y="0"/>
                </a:moveTo>
                <a:lnTo>
                  <a:pt x="6231990" y="0"/>
                </a:lnTo>
                <a:lnTo>
                  <a:pt x="6231990" y="6231990"/>
                </a:lnTo>
                <a:lnTo>
                  <a:pt x="0" y="6231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763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45371" y="415004"/>
            <a:ext cx="9039817" cy="1782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737">
                <a:solidFill>
                  <a:srgbClr val="FFFFFF"/>
                </a:solidFill>
                <a:latin typeface="Poppins Bold"/>
              </a:rPr>
              <a:t>ENGAGEMENT CONTEST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444" t="0" r="-16444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47748" y="4489401"/>
            <a:ext cx="7774610" cy="280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How do you Lead Across the Organization?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013774" y="3036538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Managing Power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1871701" y="1329196"/>
            <a:ext cx="1455998" cy="1455998"/>
          </a:xfrm>
          <a:custGeom>
            <a:avLst/>
            <a:gdLst/>
            <a:ahLst/>
            <a:cxnLst/>
            <a:rect r="r" b="b" t="t" l="l"/>
            <a:pathLst>
              <a:path h="1455998" w="1455998">
                <a:moveTo>
                  <a:pt x="0" y="0"/>
                </a:moveTo>
                <a:lnTo>
                  <a:pt x="1455998" y="0"/>
                </a:lnTo>
                <a:lnTo>
                  <a:pt x="1455998" y="1455997"/>
                </a:lnTo>
                <a:lnTo>
                  <a:pt x="0" y="14559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17650" y="6833350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1601327" y="-7080802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2"/>
                </a:moveTo>
                <a:lnTo>
                  <a:pt x="22962238" y="17367802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406125">
            <a:off x="243868" y="2400990"/>
            <a:ext cx="6044908" cy="6044908"/>
          </a:xfrm>
          <a:custGeom>
            <a:avLst/>
            <a:gdLst/>
            <a:ahLst/>
            <a:cxnLst/>
            <a:rect r="r" b="b" t="t" l="l"/>
            <a:pathLst>
              <a:path h="6044908" w="6044908">
                <a:moveTo>
                  <a:pt x="0" y="0"/>
                </a:moveTo>
                <a:lnTo>
                  <a:pt x="6044908" y="0"/>
                </a:lnTo>
                <a:lnTo>
                  <a:pt x="6044908" y="6044908"/>
                </a:lnTo>
                <a:lnTo>
                  <a:pt x="0" y="6044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706704">
            <a:off x="8246688" y="3713378"/>
            <a:ext cx="8929321" cy="8929321"/>
          </a:xfrm>
          <a:custGeom>
            <a:avLst/>
            <a:gdLst/>
            <a:ahLst/>
            <a:cxnLst/>
            <a:rect r="r" b="b" t="t" l="l"/>
            <a:pathLst>
              <a:path h="8929321" w="8929321">
                <a:moveTo>
                  <a:pt x="0" y="0"/>
                </a:moveTo>
                <a:lnTo>
                  <a:pt x="8929321" y="0"/>
                </a:lnTo>
                <a:lnTo>
                  <a:pt x="8929321" y="8929320"/>
                </a:lnTo>
                <a:lnTo>
                  <a:pt x="0" y="8929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365031">
            <a:off x="-98936" y="2438564"/>
            <a:ext cx="6329148" cy="6329148"/>
          </a:xfrm>
          <a:custGeom>
            <a:avLst/>
            <a:gdLst/>
            <a:ahLst/>
            <a:cxnLst/>
            <a:rect r="r" b="b" t="t" l="l"/>
            <a:pathLst>
              <a:path h="6329148" w="6329148">
                <a:moveTo>
                  <a:pt x="0" y="0"/>
                </a:moveTo>
                <a:lnTo>
                  <a:pt x="6329148" y="0"/>
                </a:lnTo>
                <a:lnTo>
                  <a:pt x="6329148" y="6329148"/>
                </a:lnTo>
                <a:lnTo>
                  <a:pt x="0" y="6329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75912">
            <a:off x="9763458" y="46389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253923">
            <a:off x="743793" y="3458992"/>
            <a:ext cx="5374279" cy="5374279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253923">
            <a:off x="979028" y="3694227"/>
            <a:ext cx="4903809" cy="4903809"/>
          </a:xfrm>
          <a:custGeom>
            <a:avLst/>
            <a:gdLst/>
            <a:ahLst/>
            <a:cxnLst/>
            <a:rect r="r" b="b" t="t" l="l"/>
            <a:pathLst>
              <a:path h="4903809" w="4903809">
                <a:moveTo>
                  <a:pt x="0" y="0"/>
                </a:moveTo>
                <a:lnTo>
                  <a:pt x="4903809" y="0"/>
                </a:lnTo>
                <a:lnTo>
                  <a:pt x="4903809" y="4903809"/>
                </a:lnTo>
                <a:lnTo>
                  <a:pt x="0" y="4903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53923">
            <a:off x="1116638" y="3753895"/>
            <a:ext cx="4773731" cy="4773731"/>
          </a:xfrm>
          <a:custGeom>
            <a:avLst/>
            <a:gdLst/>
            <a:ahLst/>
            <a:cxnLst/>
            <a:rect r="r" b="b" t="t" l="l"/>
            <a:pathLst>
              <a:path h="4773731" w="4773731">
                <a:moveTo>
                  <a:pt x="0" y="0"/>
                </a:moveTo>
                <a:lnTo>
                  <a:pt x="4773731" y="0"/>
                </a:lnTo>
                <a:lnTo>
                  <a:pt x="4773731" y="4773732"/>
                </a:lnTo>
                <a:lnTo>
                  <a:pt x="0" y="4773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-253923">
            <a:off x="1162297" y="3963778"/>
            <a:ext cx="4577024" cy="4361765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253923">
            <a:off x="1401469" y="4116676"/>
            <a:ext cx="4058926" cy="4058910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32815" t="0" r="-32815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10546076">
            <a:off x="3424898" y="2537701"/>
            <a:ext cx="3462906" cy="6925812"/>
          </a:xfrm>
          <a:custGeom>
            <a:avLst/>
            <a:gdLst/>
            <a:ahLst/>
            <a:cxnLst/>
            <a:rect r="r" b="b" t="t" l="l"/>
            <a:pathLst>
              <a:path h="6925812" w="3462906">
                <a:moveTo>
                  <a:pt x="0" y="0"/>
                </a:moveTo>
                <a:lnTo>
                  <a:pt x="3462906" y="0"/>
                </a:lnTo>
                <a:lnTo>
                  <a:pt x="3462906" y="6925812"/>
                </a:lnTo>
                <a:lnTo>
                  <a:pt x="0" y="69258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653923">
            <a:off x="-1449995" y="5749680"/>
            <a:ext cx="4023314" cy="1181848"/>
          </a:xfrm>
          <a:custGeom>
            <a:avLst/>
            <a:gdLst/>
            <a:ahLst/>
            <a:cxnLst/>
            <a:rect r="r" b="b" t="t" l="l"/>
            <a:pathLst>
              <a:path h="1181848" w="4023314">
                <a:moveTo>
                  <a:pt x="0" y="0"/>
                </a:moveTo>
                <a:lnTo>
                  <a:pt x="4023313" y="0"/>
                </a:lnTo>
                <a:lnTo>
                  <a:pt x="4023313" y="1181848"/>
                </a:lnTo>
                <a:lnTo>
                  <a:pt x="0" y="1181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-253923">
            <a:off x="840621" y="3794398"/>
            <a:ext cx="340599" cy="340599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71068" y="9181676"/>
            <a:ext cx="432044" cy="4320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-253923">
            <a:off x="1158490" y="2233451"/>
            <a:ext cx="935916" cy="93591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4274181" y="2524388"/>
            <a:ext cx="1414527" cy="1414527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0482986" y="1118965"/>
            <a:ext cx="6942528" cy="1229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15"/>
              </a:lnSpc>
            </a:pPr>
            <a:r>
              <a:rPr lang="en-US" sz="9500">
                <a:solidFill>
                  <a:srgbClr val="FFFFFF"/>
                </a:solidFill>
                <a:latin typeface="League Spartan"/>
              </a:rPr>
              <a:t>TIP 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241417" y="2266869"/>
            <a:ext cx="10423727" cy="841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20"/>
              </a:lnSpc>
            </a:pPr>
            <a:r>
              <a:rPr lang="en-US" sz="6000">
                <a:solidFill>
                  <a:srgbClr val="FFFDA0"/>
                </a:solidFill>
                <a:latin typeface="Poppins"/>
              </a:rPr>
              <a:t>LAUNCH A LISTENING TOUR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122279" y="3145926"/>
            <a:ext cx="8759183" cy="2142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Gather data, rigor, and regularity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From members, customers, and competitors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Broaden context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17650" y="6833350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1601327" y="-7080802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2"/>
                </a:moveTo>
                <a:lnTo>
                  <a:pt x="22962238" y="17367802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406125">
            <a:off x="243868" y="2400990"/>
            <a:ext cx="6044908" cy="6044908"/>
          </a:xfrm>
          <a:custGeom>
            <a:avLst/>
            <a:gdLst/>
            <a:ahLst/>
            <a:cxnLst/>
            <a:rect r="r" b="b" t="t" l="l"/>
            <a:pathLst>
              <a:path h="6044908" w="6044908">
                <a:moveTo>
                  <a:pt x="0" y="0"/>
                </a:moveTo>
                <a:lnTo>
                  <a:pt x="6044908" y="0"/>
                </a:lnTo>
                <a:lnTo>
                  <a:pt x="6044908" y="6044908"/>
                </a:lnTo>
                <a:lnTo>
                  <a:pt x="0" y="6044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706704">
            <a:off x="8246688" y="3713378"/>
            <a:ext cx="8929321" cy="8929321"/>
          </a:xfrm>
          <a:custGeom>
            <a:avLst/>
            <a:gdLst/>
            <a:ahLst/>
            <a:cxnLst/>
            <a:rect r="r" b="b" t="t" l="l"/>
            <a:pathLst>
              <a:path h="8929321" w="8929321">
                <a:moveTo>
                  <a:pt x="0" y="0"/>
                </a:moveTo>
                <a:lnTo>
                  <a:pt x="8929321" y="0"/>
                </a:lnTo>
                <a:lnTo>
                  <a:pt x="8929321" y="8929320"/>
                </a:lnTo>
                <a:lnTo>
                  <a:pt x="0" y="8929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365031">
            <a:off x="-98936" y="2438564"/>
            <a:ext cx="6329148" cy="6329148"/>
          </a:xfrm>
          <a:custGeom>
            <a:avLst/>
            <a:gdLst/>
            <a:ahLst/>
            <a:cxnLst/>
            <a:rect r="r" b="b" t="t" l="l"/>
            <a:pathLst>
              <a:path h="6329148" w="6329148">
                <a:moveTo>
                  <a:pt x="0" y="0"/>
                </a:moveTo>
                <a:lnTo>
                  <a:pt x="6329148" y="0"/>
                </a:lnTo>
                <a:lnTo>
                  <a:pt x="6329148" y="6329148"/>
                </a:lnTo>
                <a:lnTo>
                  <a:pt x="0" y="6329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75912">
            <a:off x="9763458" y="46389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253923">
            <a:off x="743793" y="3458992"/>
            <a:ext cx="5374279" cy="5374279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253923">
            <a:off x="979028" y="3694227"/>
            <a:ext cx="4903809" cy="4903809"/>
          </a:xfrm>
          <a:custGeom>
            <a:avLst/>
            <a:gdLst/>
            <a:ahLst/>
            <a:cxnLst/>
            <a:rect r="r" b="b" t="t" l="l"/>
            <a:pathLst>
              <a:path h="4903809" w="4903809">
                <a:moveTo>
                  <a:pt x="0" y="0"/>
                </a:moveTo>
                <a:lnTo>
                  <a:pt x="4903809" y="0"/>
                </a:lnTo>
                <a:lnTo>
                  <a:pt x="4903809" y="4903809"/>
                </a:lnTo>
                <a:lnTo>
                  <a:pt x="0" y="4903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53923">
            <a:off x="1116638" y="3753895"/>
            <a:ext cx="4773731" cy="4773731"/>
          </a:xfrm>
          <a:custGeom>
            <a:avLst/>
            <a:gdLst/>
            <a:ahLst/>
            <a:cxnLst/>
            <a:rect r="r" b="b" t="t" l="l"/>
            <a:pathLst>
              <a:path h="4773731" w="4773731">
                <a:moveTo>
                  <a:pt x="0" y="0"/>
                </a:moveTo>
                <a:lnTo>
                  <a:pt x="4773731" y="0"/>
                </a:lnTo>
                <a:lnTo>
                  <a:pt x="4773731" y="4773732"/>
                </a:lnTo>
                <a:lnTo>
                  <a:pt x="0" y="4773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-253923">
            <a:off x="1162297" y="3963778"/>
            <a:ext cx="4577024" cy="4361765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253923">
            <a:off x="1401469" y="4116676"/>
            <a:ext cx="4058926" cy="4058910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32815" t="0" r="-32815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10546076">
            <a:off x="3424898" y="2537701"/>
            <a:ext cx="3462906" cy="6925812"/>
          </a:xfrm>
          <a:custGeom>
            <a:avLst/>
            <a:gdLst/>
            <a:ahLst/>
            <a:cxnLst/>
            <a:rect r="r" b="b" t="t" l="l"/>
            <a:pathLst>
              <a:path h="6925812" w="3462906">
                <a:moveTo>
                  <a:pt x="0" y="0"/>
                </a:moveTo>
                <a:lnTo>
                  <a:pt x="3462906" y="0"/>
                </a:lnTo>
                <a:lnTo>
                  <a:pt x="3462906" y="6925812"/>
                </a:lnTo>
                <a:lnTo>
                  <a:pt x="0" y="69258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653923">
            <a:off x="-1449995" y="5749680"/>
            <a:ext cx="4023314" cy="1181848"/>
          </a:xfrm>
          <a:custGeom>
            <a:avLst/>
            <a:gdLst/>
            <a:ahLst/>
            <a:cxnLst/>
            <a:rect r="r" b="b" t="t" l="l"/>
            <a:pathLst>
              <a:path h="1181848" w="4023314">
                <a:moveTo>
                  <a:pt x="0" y="0"/>
                </a:moveTo>
                <a:lnTo>
                  <a:pt x="4023313" y="0"/>
                </a:lnTo>
                <a:lnTo>
                  <a:pt x="4023313" y="1181848"/>
                </a:lnTo>
                <a:lnTo>
                  <a:pt x="0" y="1181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-253923">
            <a:off x="840621" y="3794398"/>
            <a:ext cx="340599" cy="340599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71068" y="9181676"/>
            <a:ext cx="432044" cy="4320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-253923">
            <a:off x="1158490" y="2233451"/>
            <a:ext cx="935916" cy="93591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4274181" y="2524388"/>
            <a:ext cx="1414527" cy="1414527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0482986" y="1118965"/>
            <a:ext cx="6942528" cy="1229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15"/>
              </a:lnSpc>
            </a:pPr>
            <a:r>
              <a:rPr lang="en-US" sz="9500">
                <a:solidFill>
                  <a:srgbClr val="FFFFFF"/>
                </a:solidFill>
                <a:latin typeface="League Spartan"/>
              </a:rPr>
              <a:t>TIP 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241417" y="2266869"/>
            <a:ext cx="10423727" cy="841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20"/>
              </a:lnSpc>
            </a:pPr>
            <a:r>
              <a:rPr lang="en-US" sz="6000">
                <a:solidFill>
                  <a:srgbClr val="FFFDA0"/>
                </a:solidFill>
                <a:latin typeface="Poppins"/>
              </a:rPr>
              <a:t>CO-CREATE WITH DECIDERS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451450" y="3145926"/>
            <a:ext cx="9157339" cy="2142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Don’t seek approval (it’s too formal and late)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Seek advice (when informal and early)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Seek assistance</a:t>
            </a:r>
          </a:p>
          <a:p>
            <a:pPr algn="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2AD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6018" y="1840250"/>
            <a:ext cx="9031741" cy="1434122"/>
            <a:chOff x="0" y="0"/>
            <a:chExt cx="2834837" cy="450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26522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984891" y="1474467"/>
            <a:ext cx="2165687" cy="2165687"/>
          </a:xfrm>
          <a:custGeom>
            <a:avLst/>
            <a:gdLst/>
            <a:ahLst/>
            <a:cxnLst/>
            <a:rect r="r" b="b" t="t" l="l"/>
            <a:pathLst>
              <a:path h="2165687" w="2165687">
                <a:moveTo>
                  <a:pt x="0" y="0"/>
                </a:moveTo>
                <a:lnTo>
                  <a:pt x="2165687" y="0"/>
                </a:lnTo>
                <a:lnTo>
                  <a:pt x="2165687" y="2165688"/>
                </a:lnTo>
                <a:lnTo>
                  <a:pt x="0" y="2165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36899" y="1726475"/>
            <a:ext cx="1661671" cy="1661671"/>
          </a:xfrm>
          <a:custGeom>
            <a:avLst/>
            <a:gdLst/>
            <a:ahLst/>
            <a:cxnLst/>
            <a:rect r="r" b="b" t="t" l="l"/>
            <a:pathLst>
              <a:path h="1661671" w="1661671">
                <a:moveTo>
                  <a:pt x="0" y="0"/>
                </a:moveTo>
                <a:lnTo>
                  <a:pt x="1661671" y="0"/>
                </a:lnTo>
                <a:lnTo>
                  <a:pt x="1661671" y="1661672"/>
                </a:lnTo>
                <a:lnTo>
                  <a:pt x="0" y="1661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621206" y="-5451744"/>
            <a:ext cx="3624897" cy="16522913"/>
            <a:chOff x="0" y="0"/>
            <a:chExt cx="3983055" cy="181554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018E94"/>
            </a:solidFill>
          </p:spPr>
        </p:sp>
      </p:grpSp>
      <p:sp>
        <p:nvSpPr>
          <p:cNvPr name="Freeform 9" id="9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4786018" y="3563658"/>
            <a:ext cx="9031741" cy="1434122"/>
            <a:chOff x="0" y="0"/>
            <a:chExt cx="2834837" cy="45013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CCACA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786018" y="5285509"/>
            <a:ext cx="9031741" cy="1434122"/>
            <a:chOff x="0" y="0"/>
            <a:chExt cx="2834837" cy="45013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786018" y="7007361"/>
            <a:ext cx="9031741" cy="1434122"/>
            <a:chOff x="0" y="0"/>
            <a:chExt cx="2834837" cy="45013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0AAAD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135903" y="5640318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GROWTH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7284309" y="-5704145"/>
            <a:ext cx="3624897" cy="16522913"/>
            <a:chOff x="0" y="0"/>
            <a:chExt cx="3983055" cy="1815546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018E94"/>
            </a:solidFill>
          </p:spPr>
        </p:sp>
      </p:grpSp>
      <p:sp>
        <p:nvSpPr>
          <p:cNvPr name="Freeform 22" id="22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135903" y="2242579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JOY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860886" y="3930788"/>
            <a:ext cx="6882006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COLLABORATION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135903" y="7414957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LOVE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3137422" y="3197875"/>
            <a:ext cx="2165687" cy="2165687"/>
          </a:xfrm>
          <a:custGeom>
            <a:avLst/>
            <a:gdLst/>
            <a:ahLst/>
            <a:cxnLst/>
            <a:rect r="r" b="b" t="t" l="l"/>
            <a:pathLst>
              <a:path h="2165687" w="2165687">
                <a:moveTo>
                  <a:pt x="0" y="0"/>
                </a:moveTo>
                <a:lnTo>
                  <a:pt x="2165687" y="0"/>
                </a:lnTo>
                <a:lnTo>
                  <a:pt x="2165687" y="2165687"/>
                </a:lnTo>
                <a:lnTo>
                  <a:pt x="0" y="2165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327617" y="3563658"/>
            <a:ext cx="1785297" cy="1428238"/>
          </a:xfrm>
          <a:custGeom>
            <a:avLst/>
            <a:gdLst/>
            <a:ahLst/>
            <a:cxnLst/>
            <a:rect r="r" b="b" t="t" l="l"/>
            <a:pathLst>
              <a:path h="1428238" w="1785297">
                <a:moveTo>
                  <a:pt x="0" y="0"/>
                </a:moveTo>
                <a:lnTo>
                  <a:pt x="1785297" y="0"/>
                </a:lnTo>
                <a:lnTo>
                  <a:pt x="1785297" y="1428237"/>
                </a:lnTo>
                <a:lnTo>
                  <a:pt x="0" y="1428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3177506" y="4919727"/>
            <a:ext cx="2165687" cy="2165687"/>
          </a:xfrm>
          <a:custGeom>
            <a:avLst/>
            <a:gdLst/>
            <a:ahLst/>
            <a:cxnLst/>
            <a:rect r="r" b="b" t="t" l="l"/>
            <a:pathLst>
              <a:path h="2165687" w="2165687">
                <a:moveTo>
                  <a:pt x="0" y="0"/>
                </a:moveTo>
                <a:lnTo>
                  <a:pt x="2165687" y="0"/>
                </a:lnTo>
                <a:lnTo>
                  <a:pt x="2165687" y="2165687"/>
                </a:lnTo>
                <a:lnTo>
                  <a:pt x="0" y="2165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518720" y="5264408"/>
            <a:ext cx="1483259" cy="1381285"/>
          </a:xfrm>
          <a:custGeom>
            <a:avLst/>
            <a:gdLst/>
            <a:ahLst/>
            <a:cxnLst/>
            <a:rect r="r" b="b" t="t" l="l"/>
            <a:pathLst>
              <a:path h="1381285" w="1483259">
                <a:moveTo>
                  <a:pt x="0" y="0"/>
                </a:moveTo>
                <a:lnTo>
                  <a:pt x="1483259" y="0"/>
                </a:lnTo>
                <a:lnTo>
                  <a:pt x="1483259" y="1381284"/>
                </a:lnTo>
                <a:lnTo>
                  <a:pt x="0" y="1381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137422" y="6646845"/>
            <a:ext cx="2165687" cy="2165687"/>
          </a:xfrm>
          <a:custGeom>
            <a:avLst/>
            <a:gdLst/>
            <a:ahLst/>
            <a:cxnLst/>
            <a:rect r="r" b="b" t="t" l="l"/>
            <a:pathLst>
              <a:path h="2165687" w="2165687">
                <a:moveTo>
                  <a:pt x="0" y="0"/>
                </a:moveTo>
                <a:lnTo>
                  <a:pt x="2165687" y="0"/>
                </a:lnTo>
                <a:lnTo>
                  <a:pt x="2165687" y="2165688"/>
                </a:lnTo>
                <a:lnTo>
                  <a:pt x="0" y="2165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3393004" y="7005382"/>
            <a:ext cx="1654523" cy="1552243"/>
          </a:xfrm>
          <a:custGeom>
            <a:avLst/>
            <a:gdLst/>
            <a:ahLst/>
            <a:cxnLst/>
            <a:rect r="r" b="b" t="t" l="l"/>
            <a:pathLst>
              <a:path h="1552243" w="1654523">
                <a:moveTo>
                  <a:pt x="0" y="0"/>
                </a:moveTo>
                <a:lnTo>
                  <a:pt x="1654523" y="0"/>
                </a:lnTo>
                <a:lnTo>
                  <a:pt x="1654523" y="1552243"/>
                </a:lnTo>
                <a:lnTo>
                  <a:pt x="0" y="15522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17650" y="6833350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1601327" y="-7080802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2"/>
                </a:moveTo>
                <a:lnTo>
                  <a:pt x="22962238" y="17367802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406125">
            <a:off x="243868" y="2400990"/>
            <a:ext cx="6044908" cy="6044908"/>
          </a:xfrm>
          <a:custGeom>
            <a:avLst/>
            <a:gdLst/>
            <a:ahLst/>
            <a:cxnLst/>
            <a:rect r="r" b="b" t="t" l="l"/>
            <a:pathLst>
              <a:path h="6044908" w="6044908">
                <a:moveTo>
                  <a:pt x="0" y="0"/>
                </a:moveTo>
                <a:lnTo>
                  <a:pt x="6044908" y="0"/>
                </a:lnTo>
                <a:lnTo>
                  <a:pt x="6044908" y="6044908"/>
                </a:lnTo>
                <a:lnTo>
                  <a:pt x="0" y="6044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706704">
            <a:off x="8246688" y="3713378"/>
            <a:ext cx="8929321" cy="8929321"/>
          </a:xfrm>
          <a:custGeom>
            <a:avLst/>
            <a:gdLst/>
            <a:ahLst/>
            <a:cxnLst/>
            <a:rect r="r" b="b" t="t" l="l"/>
            <a:pathLst>
              <a:path h="8929321" w="8929321">
                <a:moveTo>
                  <a:pt x="0" y="0"/>
                </a:moveTo>
                <a:lnTo>
                  <a:pt x="8929321" y="0"/>
                </a:lnTo>
                <a:lnTo>
                  <a:pt x="8929321" y="8929320"/>
                </a:lnTo>
                <a:lnTo>
                  <a:pt x="0" y="8929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365031">
            <a:off x="-98936" y="2438564"/>
            <a:ext cx="6329148" cy="6329148"/>
          </a:xfrm>
          <a:custGeom>
            <a:avLst/>
            <a:gdLst/>
            <a:ahLst/>
            <a:cxnLst/>
            <a:rect r="r" b="b" t="t" l="l"/>
            <a:pathLst>
              <a:path h="6329148" w="6329148">
                <a:moveTo>
                  <a:pt x="0" y="0"/>
                </a:moveTo>
                <a:lnTo>
                  <a:pt x="6329148" y="0"/>
                </a:lnTo>
                <a:lnTo>
                  <a:pt x="6329148" y="6329148"/>
                </a:lnTo>
                <a:lnTo>
                  <a:pt x="0" y="6329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75912">
            <a:off x="9763458" y="46389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253923">
            <a:off x="743793" y="3458992"/>
            <a:ext cx="5374279" cy="5374279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253923">
            <a:off x="979028" y="3694227"/>
            <a:ext cx="4903809" cy="4903809"/>
          </a:xfrm>
          <a:custGeom>
            <a:avLst/>
            <a:gdLst/>
            <a:ahLst/>
            <a:cxnLst/>
            <a:rect r="r" b="b" t="t" l="l"/>
            <a:pathLst>
              <a:path h="4903809" w="4903809">
                <a:moveTo>
                  <a:pt x="0" y="0"/>
                </a:moveTo>
                <a:lnTo>
                  <a:pt x="4903809" y="0"/>
                </a:lnTo>
                <a:lnTo>
                  <a:pt x="4903809" y="4903809"/>
                </a:lnTo>
                <a:lnTo>
                  <a:pt x="0" y="4903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53923">
            <a:off x="1116638" y="3753895"/>
            <a:ext cx="4773731" cy="4773731"/>
          </a:xfrm>
          <a:custGeom>
            <a:avLst/>
            <a:gdLst/>
            <a:ahLst/>
            <a:cxnLst/>
            <a:rect r="r" b="b" t="t" l="l"/>
            <a:pathLst>
              <a:path h="4773731" w="4773731">
                <a:moveTo>
                  <a:pt x="0" y="0"/>
                </a:moveTo>
                <a:lnTo>
                  <a:pt x="4773731" y="0"/>
                </a:lnTo>
                <a:lnTo>
                  <a:pt x="4773731" y="4773732"/>
                </a:lnTo>
                <a:lnTo>
                  <a:pt x="0" y="4773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-253923">
            <a:off x="1162297" y="3963778"/>
            <a:ext cx="4577024" cy="4361765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253923">
            <a:off x="1401469" y="4116676"/>
            <a:ext cx="4058926" cy="4058910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32815" t="0" r="-32815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10546076">
            <a:off x="3424898" y="2537701"/>
            <a:ext cx="3462906" cy="6925812"/>
          </a:xfrm>
          <a:custGeom>
            <a:avLst/>
            <a:gdLst/>
            <a:ahLst/>
            <a:cxnLst/>
            <a:rect r="r" b="b" t="t" l="l"/>
            <a:pathLst>
              <a:path h="6925812" w="3462906">
                <a:moveTo>
                  <a:pt x="0" y="0"/>
                </a:moveTo>
                <a:lnTo>
                  <a:pt x="3462906" y="0"/>
                </a:lnTo>
                <a:lnTo>
                  <a:pt x="3462906" y="6925812"/>
                </a:lnTo>
                <a:lnTo>
                  <a:pt x="0" y="69258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653923">
            <a:off x="-1449995" y="5749680"/>
            <a:ext cx="4023314" cy="1181848"/>
          </a:xfrm>
          <a:custGeom>
            <a:avLst/>
            <a:gdLst/>
            <a:ahLst/>
            <a:cxnLst/>
            <a:rect r="r" b="b" t="t" l="l"/>
            <a:pathLst>
              <a:path h="1181848" w="4023314">
                <a:moveTo>
                  <a:pt x="0" y="0"/>
                </a:moveTo>
                <a:lnTo>
                  <a:pt x="4023313" y="0"/>
                </a:lnTo>
                <a:lnTo>
                  <a:pt x="4023313" y="1181848"/>
                </a:lnTo>
                <a:lnTo>
                  <a:pt x="0" y="1181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-253923">
            <a:off x="840621" y="3794398"/>
            <a:ext cx="340599" cy="340599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71068" y="9181676"/>
            <a:ext cx="432044" cy="4320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-253923">
            <a:off x="1158490" y="2233451"/>
            <a:ext cx="935916" cy="93591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4274181" y="2524388"/>
            <a:ext cx="1414527" cy="1414527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0482986" y="1118965"/>
            <a:ext cx="6942528" cy="1229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15"/>
              </a:lnSpc>
            </a:pPr>
            <a:r>
              <a:rPr lang="en-US" sz="9500">
                <a:solidFill>
                  <a:srgbClr val="FFFFFF"/>
                </a:solidFill>
                <a:latin typeface="League Spartan"/>
              </a:rPr>
              <a:t>TIP 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241417" y="2266869"/>
            <a:ext cx="10423727" cy="841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20"/>
              </a:lnSpc>
            </a:pPr>
            <a:r>
              <a:rPr lang="en-US" sz="6000">
                <a:solidFill>
                  <a:srgbClr val="FFFDA0"/>
                </a:solidFill>
                <a:latin typeface="Poppins"/>
              </a:rPr>
              <a:t>MAKE IT EASY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716567" y="3023121"/>
            <a:ext cx="2708947" cy="2142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Pilot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Fold-in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Micronorm</a:t>
            </a:r>
          </a:p>
          <a:p>
            <a:pPr algn="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646699"/>
            <a:ext cx="4106333" cy="4106333"/>
          </a:xfrm>
          <a:custGeom>
            <a:avLst/>
            <a:gdLst/>
            <a:ahLst/>
            <a:cxnLst/>
            <a:rect r="r" b="b" t="t" l="l"/>
            <a:pathLst>
              <a:path h="4106333" w="4106333">
                <a:moveTo>
                  <a:pt x="0" y="0"/>
                </a:moveTo>
                <a:lnTo>
                  <a:pt x="4106333" y="0"/>
                </a:lnTo>
                <a:lnTo>
                  <a:pt x="4106333" y="4106333"/>
                </a:lnTo>
                <a:lnTo>
                  <a:pt x="0" y="4106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22344" y="3039767"/>
            <a:ext cx="14246473" cy="5034170"/>
            <a:chOff x="0" y="0"/>
            <a:chExt cx="4471611" cy="1580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71611" cy="1580100"/>
            </a:xfrm>
            <a:custGeom>
              <a:avLst/>
              <a:gdLst/>
              <a:ahLst/>
              <a:cxnLst/>
              <a:rect r="r" b="b" t="t" l="l"/>
              <a:pathLst>
                <a:path h="1580100" w="4471611">
                  <a:moveTo>
                    <a:pt x="18477" y="0"/>
                  </a:moveTo>
                  <a:lnTo>
                    <a:pt x="4453134" y="0"/>
                  </a:lnTo>
                  <a:cubicBezTo>
                    <a:pt x="4463338" y="0"/>
                    <a:pt x="4471611" y="8272"/>
                    <a:pt x="4471611" y="18477"/>
                  </a:cubicBezTo>
                  <a:lnTo>
                    <a:pt x="4471611" y="1561623"/>
                  </a:lnTo>
                  <a:cubicBezTo>
                    <a:pt x="4471611" y="1571828"/>
                    <a:pt x="4463338" y="1580100"/>
                    <a:pt x="4453134" y="1580100"/>
                  </a:cubicBezTo>
                  <a:lnTo>
                    <a:pt x="18477" y="1580100"/>
                  </a:lnTo>
                  <a:cubicBezTo>
                    <a:pt x="8272" y="1580100"/>
                    <a:pt x="0" y="1571828"/>
                    <a:pt x="0" y="1561623"/>
                  </a:cubicBezTo>
                  <a:lnTo>
                    <a:pt x="0" y="18477"/>
                  </a:lnTo>
                  <a:cubicBezTo>
                    <a:pt x="0" y="8272"/>
                    <a:pt x="8272" y="0"/>
                    <a:pt x="184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CD33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71611" cy="16372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621206" y="-5451744"/>
            <a:ext cx="3624897" cy="16522913"/>
            <a:chOff x="0" y="0"/>
            <a:chExt cx="3983055" cy="181554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8" id="8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284309" y="-5704145"/>
            <a:ext cx="3624897" cy="16522913"/>
            <a:chOff x="0" y="0"/>
            <a:chExt cx="3983055" cy="181554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11" id="1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94101" y="3836639"/>
            <a:ext cx="13102957" cy="3785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2259" indent="-386130" lvl="1">
              <a:lnSpc>
                <a:spcPts val="5007"/>
              </a:lnSpc>
              <a:buFont typeface="Arial"/>
              <a:buChar char="•"/>
            </a:pPr>
            <a:r>
              <a:rPr lang="en-US" sz="3576">
                <a:solidFill>
                  <a:srgbClr val="FFFFFF"/>
                </a:solidFill>
                <a:latin typeface="Poppins"/>
              </a:rPr>
              <a:t>Who’s on your </a:t>
            </a:r>
            <a:r>
              <a:rPr lang="en-US" sz="3576">
                <a:solidFill>
                  <a:srgbClr val="FFFDA0"/>
                </a:solidFill>
                <a:latin typeface="Poppins Bold"/>
              </a:rPr>
              <a:t>listening tour</a:t>
            </a:r>
            <a:r>
              <a:rPr lang="en-US" sz="3576">
                <a:solidFill>
                  <a:srgbClr val="FFFFFF"/>
                </a:solidFill>
                <a:latin typeface="Poppins"/>
              </a:rPr>
              <a:t>?</a:t>
            </a:r>
          </a:p>
          <a:p>
            <a:pPr>
              <a:lnSpc>
                <a:spcPts val="5007"/>
              </a:lnSpc>
            </a:pPr>
          </a:p>
          <a:p>
            <a:pPr marL="772259" indent="-386130" lvl="1">
              <a:lnSpc>
                <a:spcPts val="5007"/>
              </a:lnSpc>
              <a:buFont typeface="Arial"/>
              <a:buChar char="•"/>
            </a:pPr>
            <a:r>
              <a:rPr lang="en-US" sz="3576">
                <a:solidFill>
                  <a:srgbClr val="FFFFFF"/>
                </a:solidFill>
                <a:latin typeface="Poppins"/>
              </a:rPr>
              <a:t>What would you say to invite deciders to </a:t>
            </a:r>
            <a:r>
              <a:rPr lang="en-US" sz="3576">
                <a:solidFill>
                  <a:srgbClr val="FFFDA0"/>
                </a:solidFill>
                <a:latin typeface="Poppins Bold"/>
              </a:rPr>
              <a:t>co-create</a:t>
            </a:r>
            <a:r>
              <a:rPr lang="en-US" sz="3576">
                <a:solidFill>
                  <a:srgbClr val="FFFFFF"/>
                </a:solidFill>
                <a:latin typeface="Poppins"/>
              </a:rPr>
              <a:t>?</a:t>
            </a:r>
          </a:p>
          <a:p>
            <a:pPr>
              <a:lnSpc>
                <a:spcPts val="5007"/>
              </a:lnSpc>
            </a:pPr>
          </a:p>
          <a:p>
            <a:pPr marL="772259" indent="-386130" lvl="1">
              <a:lnSpc>
                <a:spcPts val="5007"/>
              </a:lnSpc>
              <a:buFont typeface="Arial"/>
              <a:buChar char="•"/>
            </a:pPr>
            <a:r>
              <a:rPr lang="en-US" sz="3576">
                <a:solidFill>
                  <a:srgbClr val="FFFFFF"/>
                </a:solidFill>
                <a:latin typeface="Poppins"/>
              </a:rPr>
              <a:t>What would you do to </a:t>
            </a:r>
            <a:r>
              <a:rPr lang="en-US" sz="3576">
                <a:solidFill>
                  <a:srgbClr val="FFFDA0"/>
                </a:solidFill>
                <a:latin typeface="Poppins Bold"/>
              </a:rPr>
              <a:t>make it easy</a:t>
            </a:r>
            <a:r>
              <a:rPr lang="en-US" sz="3576">
                <a:solidFill>
                  <a:srgbClr val="FFFFFF"/>
                </a:solidFill>
                <a:latin typeface="Poppins"/>
              </a:rPr>
              <a:t> for deciders?</a:t>
            </a:r>
          </a:p>
          <a:p>
            <a:pPr>
              <a:lnSpc>
                <a:spcPts val="5007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41566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955079" y="784058"/>
            <a:ext cx="9039817" cy="1105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51"/>
              </a:lnSpc>
            </a:pPr>
            <a:r>
              <a:rPr lang="en-US" sz="8737">
                <a:solidFill>
                  <a:srgbClr val="FFFFFF"/>
                </a:solidFill>
                <a:latin typeface="Poppins Bold"/>
              </a:rPr>
              <a:t>PRE-SUADE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444" t="0" r="-16444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47748" y="4489401"/>
            <a:ext cx="7774610" cy="280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How do you Lead Across the Organization?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013774" y="3036538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Managing Power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1871701" y="1329196"/>
            <a:ext cx="1455998" cy="1455998"/>
          </a:xfrm>
          <a:custGeom>
            <a:avLst/>
            <a:gdLst/>
            <a:ahLst/>
            <a:cxnLst/>
            <a:rect r="r" b="b" t="t" l="l"/>
            <a:pathLst>
              <a:path h="1455998" w="1455998">
                <a:moveTo>
                  <a:pt x="0" y="0"/>
                </a:moveTo>
                <a:lnTo>
                  <a:pt x="1455998" y="0"/>
                </a:lnTo>
                <a:lnTo>
                  <a:pt x="1455998" y="1455997"/>
                </a:lnTo>
                <a:lnTo>
                  <a:pt x="0" y="14559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04588" y="5916325"/>
            <a:ext cx="20209651" cy="7277633"/>
            <a:chOff x="0" y="0"/>
            <a:chExt cx="5322706" cy="19167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22707" cy="1916743"/>
            </a:xfrm>
            <a:custGeom>
              <a:avLst/>
              <a:gdLst/>
              <a:ahLst/>
              <a:cxnLst/>
              <a:rect r="r" b="b" t="t" l="l"/>
              <a:pathLst>
                <a:path h="1916743" w="5322707">
                  <a:moveTo>
                    <a:pt x="0" y="0"/>
                  </a:moveTo>
                  <a:lnTo>
                    <a:pt x="5322707" y="0"/>
                  </a:lnTo>
                  <a:lnTo>
                    <a:pt x="5322707" y="1916743"/>
                  </a:lnTo>
                  <a:lnTo>
                    <a:pt x="0" y="1916743"/>
                  </a:lnTo>
                  <a:close/>
                </a:path>
              </a:pathLst>
            </a:custGeom>
            <a:solidFill>
              <a:srgbClr val="018E9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322706" cy="19738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546532" y="3574247"/>
            <a:ext cx="3496611" cy="3496611"/>
          </a:xfrm>
          <a:custGeom>
            <a:avLst/>
            <a:gdLst/>
            <a:ahLst/>
            <a:cxnLst/>
            <a:rect r="r" b="b" t="t" l="l"/>
            <a:pathLst>
              <a:path h="3496611" w="3496611">
                <a:moveTo>
                  <a:pt x="0" y="0"/>
                </a:moveTo>
                <a:lnTo>
                  <a:pt x="3496611" y="0"/>
                </a:lnTo>
                <a:lnTo>
                  <a:pt x="3496611" y="3496612"/>
                </a:lnTo>
                <a:lnTo>
                  <a:pt x="0" y="349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95694" y="3574247"/>
            <a:ext cx="3496611" cy="3496611"/>
          </a:xfrm>
          <a:custGeom>
            <a:avLst/>
            <a:gdLst/>
            <a:ahLst/>
            <a:cxnLst/>
            <a:rect r="r" b="b" t="t" l="l"/>
            <a:pathLst>
              <a:path h="3496611" w="3496611">
                <a:moveTo>
                  <a:pt x="0" y="0"/>
                </a:moveTo>
                <a:lnTo>
                  <a:pt x="3496612" y="0"/>
                </a:lnTo>
                <a:lnTo>
                  <a:pt x="3496612" y="3496612"/>
                </a:lnTo>
                <a:lnTo>
                  <a:pt x="0" y="349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755289" y="3933842"/>
            <a:ext cx="2777421" cy="277742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030509" y="3574247"/>
            <a:ext cx="3496611" cy="3496611"/>
          </a:xfrm>
          <a:custGeom>
            <a:avLst/>
            <a:gdLst/>
            <a:ahLst/>
            <a:cxnLst/>
            <a:rect r="r" b="b" t="t" l="l"/>
            <a:pathLst>
              <a:path h="3496611" w="3496611">
                <a:moveTo>
                  <a:pt x="0" y="0"/>
                </a:moveTo>
                <a:lnTo>
                  <a:pt x="3496611" y="0"/>
                </a:lnTo>
                <a:lnTo>
                  <a:pt x="3496611" y="3496612"/>
                </a:lnTo>
                <a:lnTo>
                  <a:pt x="0" y="349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906127" y="3933842"/>
            <a:ext cx="2777421" cy="277742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390104" y="3933842"/>
            <a:ext cx="2777421" cy="277742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2343743" y="7123099"/>
            <a:ext cx="2823783" cy="616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8"/>
              </a:lnSpc>
              <a:spcBef>
                <a:spcPct val="0"/>
              </a:spcBef>
            </a:pPr>
            <a:r>
              <a:rPr lang="en-US" sz="3470">
                <a:solidFill>
                  <a:srgbClr val="FFFFFF"/>
                </a:solidFill>
                <a:latin typeface="Poppins Medium"/>
              </a:rPr>
              <a:t>COACHING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708928" y="7226760"/>
            <a:ext cx="2823783" cy="616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8"/>
              </a:lnSpc>
              <a:spcBef>
                <a:spcPct val="0"/>
              </a:spcBef>
            </a:pPr>
            <a:r>
              <a:rPr lang="en-US" sz="3470">
                <a:solidFill>
                  <a:srgbClr val="FFFFFF"/>
                </a:solidFill>
                <a:latin typeface="Poppins Medium"/>
              </a:rPr>
              <a:t>KEYNOTES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59765" y="7226760"/>
            <a:ext cx="2823783" cy="616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8"/>
              </a:lnSpc>
              <a:spcBef>
                <a:spcPct val="0"/>
              </a:spcBef>
            </a:pPr>
            <a:r>
              <a:rPr lang="en-US" sz="3470">
                <a:solidFill>
                  <a:srgbClr val="FFFFFF"/>
                </a:solidFill>
                <a:latin typeface="Poppins Medium"/>
              </a:rPr>
              <a:t>WORKSHOPS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3893621" y="-1082968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600911" y="610339"/>
            <a:ext cx="9039817" cy="973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737">
                <a:solidFill>
                  <a:srgbClr val="FFFFFF"/>
                </a:solidFill>
                <a:latin typeface="Poppins Bold"/>
              </a:rPr>
              <a:t>OUR OFFERINGS!</a:t>
            </a:r>
          </a:p>
        </p:txBody>
      </p:sp>
      <p:sp>
        <p:nvSpPr>
          <p:cNvPr name="Freeform 22" id="22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531275" y="4577058"/>
            <a:ext cx="1480764" cy="1514849"/>
          </a:xfrm>
          <a:custGeom>
            <a:avLst/>
            <a:gdLst/>
            <a:ahLst/>
            <a:cxnLst/>
            <a:rect r="r" b="b" t="t" l="l"/>
            <a:pathLst>
              <a:path h="1514849" w="1480764">
                <a:moveTo>
                  <a:pt x="0" y="0"/>
                </a:moveTo>
                <a:lnTo>
                  <a:pt x="1480764" y="0"/>
                </a:lnTo>
                <a:lnTo>
                  <a:pt x="1480764" y="1514849"/>
                </a:lnTo>
                <a:lnTo>
                  <a:pt x="0" y="1514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968756" y="4577058"/>
            <a:ext cx="1689507" cy="1490990"/>
          </a:xfrm>
          <a:custGeom>
            <a:avLst/>
            <a:gdLst/>
            <a:ahLst/>
            <a:cxnLst/>
            <a:rect r="r" b="b" t="t" l="l"/>
            <a:pathLst>
              <a:path h="1490990" w="1689507">
                <a:moveTo>
                  <a:pt x="0" y="0"/>
                </a:moveTo>
                <a:lnTo>
                  <a:pt x="1689506" y="0"/>
                </a:lnTo>
                <a:lnTo>
                  <a:pt x="1689506" y="1490990"/>
                </a:lnTo>
                <a:lnTo>
                  <a:pt x="0" y="1490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278085" y="4676832"/>
            <a:ext cx="1808942" cy="1279826"/>
          </a:xfrm>
          <a:custGeom>
            <a:avLst/>
            <a:gdLst/>
            <a:ahLst/>
            <a:cxnLst/>
            <a:rect r="r" b="b" t="t" l="l"/>
            <a:pathLst>
              <a:path h="1279826" w="1808942">
                <a:moveTo>
                  <a:pt x="0" y="0"/>
                </a:moveTo>
                <a:lnTo>
                  <a:pt x="1808942" y="0"/>
                </a:lnTo>
                <a:lnTo>
                  <a:pt x="1808942" y="1279826"/>
                </a:lnTo>
                <a:lnTo>
                  <a:pt x="0" y="1279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662388" y="8500697"/>
            <a:ext cx="17040337" cy="1341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5837">
                <a:solidFill>
                  <a:srgbClr val="FFFFFF"/>
                </a:solidFill>
                <a:latin typeface="Poppins Bold"/>
              </a:rPr>
              <a:t>More information in </a:t>
            </a:r>
          </a:p>
          <a:p>
            <a:pPr algn="ctr">
              <a:lnSpc>
                <a:spcPts val="4845"/>
              </a:lnSpc>
            </a:pPr>
            <a:r>
              <a:rPr lang="en-US" sz="5837">
                <a:solidFill>
                  <a:srgbClr val="FFFFFF"/>
                </a:solidFill>
                <a:latin typeface="Poppins Bold"/>
              </a:rPr>
              <a:t>your workbook! 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93621" y="-1082968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09984" y="461500"/>
            <a:ext cx="9668032" cy="1782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737">
                <a:solidFill>
                  <a:srgbClr val="FFFFFF"/>
                </a:solidFill>
                <a:latin typeface="Poppins Bold"/>
              </a:rPr>
              <a:t>GROUNDBREAKERS RETREAT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263435" y="3606276"/>
            <a:ext cx="13952063" cy="5652024"/>
            <a:chOff x="0" y="0"/>
            <a:chExt cx="4379203" cy="17740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79203" cy="1774029"/>
            </a:xfrm>
            <a:custGeom>
              <a:avLst/>
              <a:gdLst/>
              <a:ahLst/>
              <a:cxnLst/>
              <a:rect r="r" b="b" t="t" l="l"/>
              <a:pathLst>
                <a:path h="1774029" w="4379203">
                  <a:moveTo>
                    <a:pt x="18866" y="0"/>
                  </a:moveTo>
                  <a:lnTo>
                    <a:pt x="4360337" y="0"/>
                  </a:lnTo>
                  <a:cubicBezTo>
                    <a:pt x="4370756" y="0"/>
                    <a:pt x="4379203" y="8447"/>
                    <a:pt x="4379203" y="18866"/>
                  </a:cubicBezTo>
                  <a:lnTo>
                    <a:pt x="4379203" y="1755162"/>
                  </a:lnTo>
                  <a:cubicBezTo>
                    <a:pt x="4379203" y="1760166"/>
                    <a:pt x="4377215" y="1764965"/>
                    <a:pt x="4373677" y="1768503"/>
                  </a:cubicBezTo>
                  <a:cubicBezTo>
                    <a:pt x="4370139" y="1772041"/>
                    <a:pt x="4365340" y="1774029"/>
                    <a:pt x="4360337" y="1774029"/>
                  </a:cubicBezTo>
                  <a:lnTo>
                    <a:pt x="18866" y="1774029"/>
                  </a:lnTo>
                  <a:cubicBezTo>
                    <a:pt x="13863" y="1774029"/>
                    <a:pt x="9064" y="1772041"/>
                    <a:pt x="5526" y="1768503"/>
                  </a:cubicBezTo>
                  <a:cubicBezTo>
                    <a:pt x="1988" y="1764965"/>
                    <a:pt x="0" y="1760166"/>
                    <a:pt x="0" y="1755162"/>
                  </a:cubicBezTo>
                  <a:lnTo>
                    <a:pt x="0" y="18866"/>
                  </a:lnTo>
                  <a:cubicBezTo>
                    <a:pt x="0" y="13863"/>
                    <a:pt x="1988" y="9064"/>
                    <a:pt x="5526" y="5526"/>
                  </a:cubicBezTo>
                  <a:cubicBezTo>
                    <a:pt x="9064" y="1988"/>
                    <a:pt x="13863" y="0"/>
                    <a:pt x="188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379203" cy="18311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12959">
            <a:off x="13787190" y="1639757"/>
            <a:ext cx="3173749" cy="1733661"/>
          </a:xfrm>
          <a:custGeom>
            <a:avLst/>
            <a:gdLst/>
            <a:ahLst/>
            <a:cxnLst/>
            <a:rect r="r" b="b" t="t" l="l"/>
            <a:pathLst>
              <a:path h="1733661" w="3173749">
                <a:moveTo>
                  <a:pt x="0" y="0"/>
                </a:moveTo>
                <a:lnTo>
                  <a:pt x="3173749" y="0"/>
                </a:lnTo>
                <a:lnTo>
                  <a:pt x="3173749" y="1733661"/>
                </a:lnTo>
                <a:lnTo>
                  <a:pt x="0" y="173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64846" y="1731100"/>
            <a:ext cx="2227583" cy="1472989"/>
          </a:xfrm>
          <a:custGeom>
            <a:avLst/>
            <a:gdLst/>
            <a:ahLst/>
            <a:cxnLst/>
            <a:rect r="r" b="b" t="t" l="l"/>
            <a:pathLst>
              <a:path h="1472989" w="2227583">
                <a:moveTo>
                  <a:pt x="0" y="0"/>
                </a:moveTo>
                <a:lnTo>
                  <a:pt x="2227583" y="0"/>
                </a:lnTo>
                <a:lnTo>
                  <a:pt x="2227583" y="1472989"/>
                </a:lnTo>
                <a:lnTo>
                  <a:pt x="0" y="1472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524759" y="1983521"/>
            <a:ext cx="2877321" cy="2866081"/>
            <a:chOff x="0" y="0"/>
            <a:chExt cx="6502400" cy="6477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2"/>
              <a:stretch>
                <a:fillRect l="-802" t="0" r="-83492" b="-413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002507" y="4225990"/>
            <a:ext cx="12236204" cy="4189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4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"Groundbreakers" refers to professionals from socio-economic backgrounds that make them "the firsts," "the fews," and "the onlys" in their workplaces.</a:t>
            </a:r>
            <a:r>
              <a:rPr lang="en-US" sz="300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4740"/>
              </a:lnSpc>
            </a:pPr>
          </a:p>
          <a:p>
            <a:pPr>
              <a:lnSpc>
                <a:spcPts val="474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Join us in </a:t>
            </a:r>
            <a:r>
              <a:rPr lang="en-US" sz="3000">
                <a:solidFill>
                  <a:srgbClr val="FFFFFF"/>
                </a:solidFill>
                <a:latin typeface="Poppins Bold"/>
              </a:rPr>
              <a:t>Milwaukee, WI, September 27-28th</a:t>
            </a:r>
            <a:r>
              <a:rPr lang="en-US" sz="3000">
                <a:solidFill>
                  <a:srgbClr val="FFFFFF"/>
                </a:solidFill>
                <a:latin typeface="Poppins"/>
              </a:rPr>
              <a:t> for an inspiring two-day retreat focused on transcending workplace barriers!</a:t>
            </a:r>
          </a:p>
          <a:p>
            <a:pPr>
              <a:lnSpc>
                <a:spcPts val="4740"/>
              </a:lnSpc>
            </a:pPr>
          </a:p>
        </p:txBody>
      </p:sp>
      <p:grpSp>
        <p:nvGrpSpPr>
          <p:cNvPr name="Group 15" id="15"/>
          <p:cNvGrpSpPr/>
          <p:nvPr/>
        </p:nvGrpSpPr>
        <p:grpSpPr>
          <a:xfrm rot="0">
            <a:off x="14826862" y="6940079"/>
            <a:ext cx="3210943" cy="3244279"/>
            <a:chOff x="0" y="0"/>
            <a:chExt cx="769415" cy="77740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69415" cy="777403"/>
            </a:xfrm>
            <a:custGeom>
              <a:avLst/>
              <a:gdLst/>
              <a:ahLst/>
              <a:cxnLst/>
              <a:rect r="r" b="b" t="t" l="l"/>
              <a:pathLst>
                <a:path h="777403" w="769415">
                  <a:moveTo>
                    <a:pt x="0" y="0"/>
                  </a:moveTo>
                  <a:lnTo>
                    <a:pt x="769415" y="0"/>
                  </a:lnTo>
                  <a:lnTo>
                    <a:pt x="769415" y="777403"/>
                  </a:lnTo>
                  <a:lnTo>
                    <a:pt x="0" y="777403"/>
                  </a:ln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769415" cy="805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8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5192433" y="7337718"/>
            <a:ext cx="2554927" cy="2554927"/>
            <a:chOff x="0" y="0"/>
            <a:chExt cx="3406569" cy="340656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406569" cy="3406569"/>
            </a:xfrm>
            <a:custGeom>
              <a:avLst/>
              <a:gdLst/>
              <a:ahLst/>
              <a:cxnLst/>
              <a:rect r="r" b="b" t="t" l="l"/>
              <a:pathLst>
                <a:path h="3406569" w="3406569">
                  <a:moveTo>
                    <a:pt x="0" y="0"/>
                  </a:moveTo>
                  <a:lnTo>
                    <a:pt x="3406569" y="0"/>
                  </a:lnTo>
                  <a:lnTo>
                    <a:pt x="3406569" y="3406569"/>
                  </a:lnTo>
                  <a:lnTo>
                    <a:pt x="0" y="3406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672483" y="8277638"/>
            <a:ext cx="4799009" cy="1740277"/>
            <a:chOff x="0" y="0"/>
            <a:chExt cx="1672857" cy="60663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672857" cy="606633"/>
            </a:xfrm>
            <a:custGeom>
              <a:avLst/>
              <a:gdLst/>
              <a:ahLst/>
              <a:cxnLst/>
              <a:rect r="r" b="b" t="t" l="l"/>
              <a:pathLst>
                <a:path h="606633" w="1672857">
                  <a:moveTo>
                    <a:pt x="29038" y="0"/>
                  </a:moveTo>
                  <a:lnTo>
                    <a:pt x="1643819" y="0"/>
                  </a:lnTo>
                  <a:cubicBezTo>
                    <a:pt x="1651520" y="0"/>
                    <a:pt x="1658906" y="3059"/>
                    <a:pt x="1664352" y="8505"/>
                  </a:cubicBezTo>
                  <a:cubicBezTo>
                    <a:pt x="1669798" y="13951"/>
                    <a:pt x="1672857" y="21337"/>
                    <a:pt x="1672857" y="29038"/>
                  </a:cubicBezTo>
                  <a:lnTo>
                    <a:pt x="1672857" y="577594"/>
                  </a:lnTo>
                  <a:cubicBezTo>
                    <a:pt x="1672857" y="585296"/>
                    <a:pt x="1669798" y="592682"/>
                    <a:pt x="1664352" y="598127"/>
                  </a:cubicBezTo>
                  <a:cubicBezTo>
                    <a:pt x="1658906" y="603573"/>
                    <a:pt x="1651520" y="606633"/>
                    <a:pt x="1643819" y="606633"/>
                  </a:cubicBezTo>
                  <a:lnTo>
                    <a:pt x="29038" y="606633"/>
                  </a:lnTo>
                  <a:cubicBezTo>
                    <a:pt x="21337" y="606633"/>
                    <a:pt x="13951" y="603573"/>
                    <a:pt x="8505" y="598127"/>
                  </a:cubicBezTo>
                  <a:cubicBezTo>
                    <a:pt x="3059" y="592682"/>
                    <a:pt x="0" y="585296"/>
                    <a:pt x="0" y="577594"/>
                  </a:cubicBezTo>
                  <a:lnTo>
                    <a:pt x="0" y="29038"/>
                  </a:lnTo>
                  <a:cubicBezTo>
                    <a:pt x="0" y="21337"/>
                    <a:pt x="3059" y="13951"/>
                    <a:pt x="8505" y="8505"/>
                  </a:cubicBezTo>
                  <a:cubicBezTo>
                    <a:pt x="13951" y="3059"/>
                    <a:pt x="21337" y="0"/>
                    <a:pt x="29038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1672857" cy="635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80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true" rot="1860789">
            <a:off x="14008419" y="8829552"/>
            <a:ext cx="1316678" cy="1005463"/>
          </a:xfrm>
          <a:custGeom>
            <a:avLst/>
            <a:gdLst/>
            <a:ahLst/>
            <a:cxnLst/>
            <a:rect r="r" b="b" t="t" l="l"/>
            <a:pathLst>
              <a:path h="1005463" w="1316678">
                <a:moveTo>
                  <a:pt x="0" y="1005463"/>
                </a:moveTo>
                <a:lnTo>
                  <a:pt x="1316678" y="1005463"/>
                </a:lnTo>
                <a:lnTo>
                  <a:pt x="1316678" y="0"/>
                </a:lnTo>
                <a:lnTo>
                  <a:pt x="0" y="0"/>
                </a:lnTo>
                <a:lnTo>
                  <a:pt x="0" y="1005463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0087430" y="8514594"/>
            <a:ext cx="3890586" cy="1296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72"/>
              </a:lnSpc>
              <a:spcBef>
                <a:spcPct val="0"/>
              </a:spcBef>
            </a:pPr>
            <a:r>
              <a:rPr lang="en-US" sz="1837" strike="noStrike" u="none">
                <a:solidFill>
                  <a:srgbClr val="018E94"/>
                </a:solidFill>
                <a:latin typeface="Poppins Bold"/>
              </a:rPr>
              <a:t>Spots will be first come, first served so scan this code today to get the latest updates sent directly to you! 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13099" y="2938003"/>
            <a:ext cx="22156756" cy="4673061"/>
          </a:xfrm>
          <a:custGeom>
            <a:avLst/>
            <a:gdLst/>
            <a:ahLst/>
            <a:cxnLst/>
            <a:rect r="r" b="b" t="t" l="l"/>
            <a:pathLst>
              <a:path h="4673061" w="22156756">
                <a:moveTo>
                  <a:pt x="0" y="0"/>
                </a:moveTo>
                <a:lnTo>
                  <a:pt x="22156756" y="0"/>
                </a:lnTo>
                <a:lnTo>
                  <a:pt x="22156756" y="4673061"/>
                </a:lnTo>
                <a:lnTo>
                  <a:pt x="0" y="4673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775926" y="3129855"/>
            <a:ext cx="6736148" cy="6536145"/>
            <a:chOff x="0" y="0"/>
            <a:chExt cx="1774130" cy="172145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74129" cy="1721454"/>
            </a:xfrm>
            <a:custGeom>
              <a:avLst/>
              <a:gdLst/>
              <a:ahLst/>
              <a:cxnLst/>
              <a:rect r="r" b="b" t="t" l="l"/>
              <a:pathLst>
                <a:path h="1721454" w="1774129">
                  <a:moveTo>
                    <a:pt x="0" y="0"/>
                  </a:moveTo>
                  <a:lnTo>
                    <a:pt x="1774129" y="0"/>
                  </a:lnTo>
                  <a:lnTo>
                    <a:pt x="1774129" y="1721454"/>
                  </a:lnTo>
                  <a:lnTo>
                    <a:pt x="0" y="1721454"/>
                  </a:ln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018E9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774130" cy="17786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028005" y="3281933"/>
            <a:ext cx="6231990" cy="6231990"/>
          </a:xfrm>
          <a:custGeom>
            <a:avLst/>
            <a:gdLst/>
            <a:ahLst/>
            <a:cxnLst/>
            <a:rect r="r" b="b" t="t" l="l"/>
            <a:pathLst>
              <a:path h="6231990" w="6231990">
                <a:moveTo>
                  <a:pt x="0" y="0"/>
                </a:moveTo>
                <a:lnTo>
                  <a:pt x="6231990" y="0"/>
                </a:lnTo>
                <a:lnTo>
                  <a:pt x="6231990" y="6231990"/>
                </a:lnTo>
                <a:lnTo>
                  <a:pt x="0" y="6231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763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45371" y="415004"/>
            <a:ext cx="9039817" cy="1782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737">
                <a:solidFill>
                  <a:srgbClr val="FFFFFF"/>
                </a:solidFill>
                <a:latin typeface="Poppins Bold"/>
              </a:rPr>
              <a:t>ENGAGEMENT CONTEST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8610" t="0" r="-1861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47748" y="4489401"/>
            <a:ext cx="7774610" cy="280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Optimizing DEI Strategies for Greater Impact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013774" y="3036538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Unifying Visions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1984788" y="1480166"/>
            <a:ext cx="1229824" cy="1151423"/>
          </a:xfrm>
          <a:custGeom>
            <a:avLst/>
            <a:gdLst/>
            <a:ahLst/>
            <a:cxnLst/>
            <a:rect r="r" b="b" t="t" l="l"/>
            <a:pathLst>
              <a:path h="1151423" w="1229824">
                <a:moveTo>
                  <a:pt x="0" y="0"/>
                </a:moveTo>
                <a:lnTo>
                  <a:pt x="1229824" y="0"/>
                </a:lnTo>
                <a:lnTo>
                  <a:pt x="1229824" y="1151423"/>
                </a:lnTo>
                <a:lnTo>
                  <a:pt x="0" y="11514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13099" y="2938003"/>
            <a:ext cx="22156756" cy="4673061"/>
          </a:xfrm>
          <a:custGeom>
            <a:avLst/>
            <a:gdLst/>
            <a:ahLst/>
            <a:cxnLst/>
            <a:rect r="r" b="b" t="t" l="l"/>
            <a:pathLst>
              <a:path h="4673061" w="22156756">
                <a:moveTo>
                  <a:pt x="0" y="0"/>
                </a:moveTo>
                <a:lnTo>
                  <a:pt x="22156756" y="0"/>
                </a:lnTo>
                <a:lnTo>
                  <a:pt x="22156756" y="4673061"/>
                </a:lnTo>
                <a:lnTo>
                  <a:pt x="0" y="4673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775926" y="3129855"/>
            <a:ext cx="6736148" cy="6536145"/>
            <a:chOff x="0" y="0"/>
            <a:chExt cx="1774130" cy="172145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74129" cy="1721454"/>
            </a:xfrm>
            <a:custGeom>
              <a:avLst/>
              <a:gdLst/>
              <a:ahLst/>
              <a:cxnLst/>
              <a:rect r="r" b="b" t="t" l="l"/>
              <a:pathLst>
                <a:path h="1721454" w="1774129">
                  <a:moveTo>
                    <a:pt x="0" y="0"/>
                  </a:moveTo>
                  <a:lnTo>
                    <a:pt x="1774129" y="0"/>
                  </a:lnTo>
                  <a:lnTo>
                    <a:pt x="1774129" y="1721454"/>
                  </a:lnTo>
                  <a:lnTo>
                    <a:pt x="0" y="1721454"/>
                  </a:ln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018E9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774130" cy="17786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028005" y="3281933"/>
            <a:ext cx="6231990" cy="6231990"/>
          </a:xfrm>
          <a:custGeom>
            <a:avLst/>
            <a:gdLst/>
            <a:ahLst/>
            <a:cxnLst/>
            <a:rect r="r" b="b" t="t" l="l"/>
            <a:pathLst>
              <a:path h="6231990" w="6231990">
                <a:moveTo>
                  <a:pt x="0" y="0"/>
                </a:moveTo>
                <a:lnTo>
                  <a:pt x="6231990" y="0"/>
                </a:lnTo>
                <a:lnTo>
                  <a:pt x="6231990" y="6231990"/>
                </a:lnTo>
                <a:lnTo>
                  <a:pt x="0" y="6231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763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45371" y="415004"/>
            <a:ext cx="9039817" cy="1782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737">
                <a:solidFill>
                  <a:srgbClr val="FFFFFF"/>
                </a:solidFill>
                <a:latin typeface="Poppins Bold"/>
              </a:rPr>
              <a:t>ENGAGEMENT CONTEST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888" t="0" r="-38888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47748" y="4489401"/>
            <a:ext cx="7774610" cy="280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How To Package Your Vision to Inspire Others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013774" y="3036538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Storytelling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1935598" y="1474788"/>
            <a:ext cx="1328205" cy="1162180"/>
            <a:chOff x="0" y="0"/>
            <a:chExt cx="812800" cy="7112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-6350"/>
              <a:ext cx="660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79887" y="6675621"/>
            <a:ext cx="18984159" cy="8898824"/>
          </a:xfrm>
          <a:custGeom>
            <a:avLst/>
            <a:gdLst/>
            <a:ahLst/>
            <a:cxnLst/>
            <a:rect r="r" b="b" t="t" l="l"/>
            <a:pathLst>
              <a:path h="8898824" w="18984159">
                <a:moveTo>
                  <a:pt x="0" y="0"/>
                </a:moveTo>
                <a:lnTo>
                  <a:pt x="18984159" y="0"/>
                </a:lnTo>
                <a:lnTo>
                  <a:pt x="18984159" y="8898824"/>
                </a:lnTo>
                <a:lnTo>
                  <a:pt x="0" y="889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272389">
            <a:off x="-1857131" y="-5923101"/>
            <a:ext cx="21955029" cy="16605985"/>
          </a:xfrm>
          <a:custGeom>
            <a:avLst/>
            <a:gdLst/>
            <a:ahLst/>
            <a:cxnLst/>
            <a:rect r="r" b="b" t="t" l="l"/>
            <a:pathLst>
              <a:path h="16605985" w="21955029">
                <a:moveTo>
                  <a:pt x="0" y="16605986"/>
                </a:moveTo>
                <a:lnTo>
                  <a:pt x="21955029" y="16605986"/>
                </a:lnTo>
                <a:lnTo>
                  <a:pt x="21955029" y="0"/>
                </a:lnTo>
                <a:lnTo>
                  <a:pt x="0" y="0"/>
                </a:lnTo>
                <a:lnTo>
                  <a:pt x="0" y="16605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509404" y="2409343"/>
            <a:ext cx="6593516" cy="6593516"/>
          </a:xfrm>
          <a:custGeom>
            <a:avLst/>
            <a:gdLst/>
            <a:ahLst/>
            <a:cxnLst/>
            <a:rect r="r" b="b" t="t" l="l"/>
            <a:pathLst>
              <a:path h="6593516" w="6593516">
                <a:moveTo>
                  <a:pt x="0" y="0"/>
                </a:moveTo>
                <a:lnTo>
                  <a:pt x="6593515" y="0"/>
                </a:lnTo>
                <a:lnTo>
                  <a:pt x="6593515" y="6593516"/>
                </a:lnTo>
                <a:lnTo>
                  <a:pt x="0" y="6593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8408172" y="4782796"/>
            <a:ext cx="7331522" cy="7331522"/>
          </a:xfrm>
          <a:custGeom>
            <a:avLst/>
            <a:gdLst/>
            <a:ahLst/>
            <a:cxnLst/>
            <a:rect r="r" b="b" t="t" l="l"/>
            <a:pathLst>
              <a:path h="7331522" w="7331522">
                <a:moveTo>
                  <a:pt x="0" y="0"/>
                </a:moveTo>
                <a:lnTo>
                  <a:pt x="7331522" y="0"/>
                </a:lnTo>
                <a:lnTo>
                  <a:pt x="7331522" y="7331521"/>
                </a:lnTo>
                <a:lnTo>
                  <a:pt x="0" y="73315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473004" y="2046560"/>
            <a:ext cx="6903551" cy="6903551"/>
          </a:xfrm>
          <a:custGeom>
            <a:avLst/>
            <a:gdLst/>
            <a:ahLst/>
            <a:cxnLst/>
            <a:rect r="r" b="b" t="t" l="l"/>
            <a:pathLst>
              <a:path h="6903551" w="6903551">
                <a:moveTo>
                  <a:pt x="0" y="0"/>
                </a:moveTo>
                <a:lnTo>
                  <a:pt x="6903551" y="0"/>
                </a:lnTo>
                <a:lnTo>
                  <a:pt x="6903551" y="6903552"/>
                </a:lnTo>
                <a:lnTo>
                  <a:pt x="0" y="6903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8212438" y="4923730"/>
            <a:ext cx="7331522" cy="7331522"/>
          </a:xfrm>
          <a:custGeom>
            <a:avLst/>
            <a:gdLst/>
            <a:ahLst/>
            <a:cxnLst/>
            <a:rect r="r" b="b" t="t" l="l"/>
            <a:pathLst>
              <a:path h="7331522" w="7331522">
                <a:moveTo>
                  <a:pt x="0" y="0"/>
                </a:moveTo>
                <a:lnTo>
                  <a:pt x="7331521" y="0"/>
                </a:lnTo>
                <a:lnTo>
                  <a:pt x="7331521" y="7331522"/>
                </a:lnTo>
                <a:lnTo>
                  <a:pt x="0" y="7331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14921" y="3180358"/>
            <a:ext cx="5862023" cy="5862023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29726" y="3436941"/>
            <a:ext cx="5348856" cy="5348856"/>
          </a:xfrm>
          <a:custGeom>
            <a:avLst/>
            <a:gdLst/>
            <a:ahLst/>
            <a:cxnLst/>
            <a:rect r="r" b="b" t="t" l="l"/>
            <a:pathLst>
              <a:path h="5348856" w="5348856">
                <a:moveTo>
                  <a:pt x="0" y="0"/>
                </a:moveTo>
                <a:lnTo>
                  <a:pt x="5348855" y="0"/>
                </a:lnTo>
                <a:lnTo>
                  <a:pt x="5348855" y="5348856"/>
                </a:lnTo>
                <a:lnTo>
                  <a:pt x="0" y="5348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53682" y="4487095"/>
            <a:ext cx="4953957" cy="4953957"/>
          </a:xfrm>
          <a:custGeom>
            <a:avLst/>
            <a:gdLst/>
            <a:ahLst/>
            <a:cxnLst/>
            <a:rect r="r" b="b" t="t" l="l"/>
            <a:pathLst>
              <a:path h="4953957" w="4953957">
                <a:moveTo>
                  <a:pt x="0" y="0"/>
                </a:moveTo>
                <a:lnTo>
                  <a:pt x="4953958" y="0"/>
                </a:lnTo>
                <a:lnTo>
                  <a:pt x="4953958" y="4953957"/>
                </a:lnTo>
                <a:lnTo>
                  <a:pt x="0" y="4953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653682" y="4028179"/>
            <a:ext cx="4992413" cy="4757618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917014" y="4193349"/>
            <a:ext cx="4427295" cy="442727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5046" t="0" r="-2504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4004154" y="2467226"/>
            <a:ext cx="3777183" cy="7554366"/>
          </a:xfrm>
          <a:custGeom>
            <a:avLst/>
            <a:gdLst/>
            <a:ahLst/>
            <a:cxnLst/>
            <a:rect r="r" b="b" t="t" l="l"/>
            <a:pathLst>
              <a:path h="7554366" w="3777183">
                <a:moveTo>
                  <a:pt x="0" y="0"/>
                </a:moveTo>
                <a:lnTo>
                  <a:pt x="3777183" y="0"/>
                </a:lnTo>
                <a:lnTo>
                  <a:pt x="3777183" y="7554367"/>
                </a:lnTo>
                <a:lnTo>
                  <a:pt x="0" y="7554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-1370852" y="5337908"/>
            <a:ext cx="4388451" cy="1289107"/>
          </a:xfrm>
          <a:custGeom>
            <a:avLst/>
            <a:gdLst/>
            <a:ahLst/>
            <a:cxnLst/>
            <a:rect r="r" b="b" t="t" l="l"/>
            <a:pathLst>
              <a:path h="1289107" w="4388451">
                <a:moveTo>
                  <a:pt x="0" y="0"/>
                </a:moveTo>
                <a:lnTo>
                  <a:pt x="4388451" y="0"/>
                </a:lnTo>
                <a:lnTo>
                  <a:pt x="4388451" y="1289108"/>
                </a:lnTo>
                <a:lnTo>
                  <a:pt x="0" y="1289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232526" y="3656669"/>
            <a:ext cx="371510" cy="37151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32526" y="7963538"/>
            <a:ext cx="371510" cy="371510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50327" y="9367683"/>
            <a:ext cx="2435201" cy="243520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93768" y="1028700"/>
            <a:ext cx="1020856" cy="102085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6625254" y="9042381"/>
            <a:ext cx="903381" cy="90338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4899824" y="506653"/>
            <a:ext cx="1542903" cy="1542903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563679" y="1149984"/>
            <a:ext cx="6942528" cy="1229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15"/>
              </a:lnSpc>
            </a:pPr>
            <a:r>
              <a:rPr lang="en-US" sz="9500">
                <a:solidFill>
                  <a:srgbClr val="FFFFFF"/>
                </a:solidFill>
                <a:latin typeface="League Spartan"/>
              </a:rPr>
              <a:t>TIP 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322110" y="2297888"/>
            <a:ext cx="10423727" cy="841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20"/>
              </a:lnSpc>
            </a:pPr>
            <a:r>
              <a:rPr lang="en-US" sz="6000">
                <a:solidFill>
                  <a:srgbClr val="D15F21"/>
                </a:solidFill>
                <a:latin typeface="Poppins"/>
              </a:rPr>
              <a:t>REGROUP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084726" y="3351216"/>
            <a:ext cx="8052821" cy="2676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Build “good” to “gooder”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Construct a collective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      </a:t>
            </a:r>
            <a:r>
              <a:rPr lang="en-US" sz="3000">
                <a:solidFill>
                  <a:srgbClr val="FFFFFF"/>
                </a:solidFill>
                <a:latin typeface="Poppins"/>
              </a:rPr>
              <a:t>(us, our, we, family, team)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Discuss org as its own society</a:t>
            </a:r>
          </a:p>
          <a:p>
            <a:pPr algn="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8536" y="2808004"/>
            <a:ext cx="8395488" cy="7010233"/>
          </a:xfrm>
          <a:custGeom>
            <a:avLst/>
            <a:gdLst/>
            <a:ahLst/>
            <a:cxnLst/>
            <a:rect r="r" b="b" t="t" l="l"/>
            <a:pathLst>
              <a:path h="7010233" w="8395488">
                <a:moveTo>
                  <a:pt x="0" y="0"/>
                </a:moveTo>
                <a:lnTo>
                  <a:pt x="8395489" y="0"/>
                </a:lnTo>
                <a:lnTo>
                  <a:pt x="8395489" y="7010233"/>
                </a:lnTo>
                <a:lnTo>
                  <a:pt x="0" y="7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38513" y="4416092"/>
            <a:ext cx="1119874" cy="111987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738513" y="2981893"/>
            <a:ext cx="1119874" cy="111987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38513" y="1448393"/>
            <a:ext cx="1119874" cy="111987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738513" y="7298570"/>
            <a:ext cx="1119874" cy="111987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738513" y="5868561"/>
            <a:ext cx="1119874" cy="111987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445164" y="7767024"/>
            <a:ext cx="1017314" cy="101731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445164" y="5507219"/>
            <a:ext cx="1017314" cy="101731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4561175" y="-2772955"/>
            <a:ext cx="4387585" cy="4387585"/>
          </a:xfrm>
          <a:custGeom>
            <a:avLst/>
            <a:gdLst/>
            <a:ahLst/>
            <a:cxnLst/>
            <a:rect r="r" b="b" t="t" l="l"/>
            <a:pathLst>
              <a:path h="4387585" w="4387585">
                <a:moveTo>
                  <a:pt x="0" y="0"/>
                </a:moveTo>
                <a:lnTo>
                  <a:pt x="4387585" y="0"/>
                </a:lnTo>
                <a:lnTo>
                  <a:pt x="4387585" y="4387585"/>
                </a:lnTo>
                <a:lnTo>
                  <a:pt x="0" y="4387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3104609" y="3848155"/>
            <a:ext cx="1017314" cy="1017314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367743" y="3848155"/>
            <a:ext cx="1017314" cy="1017314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7096916" y="5489526"/>
            <a:ext cx="1017314" cy="1017314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7096916" y="7624282"/>
            <a:ext cx="1017314" cy="1017314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1573119" y="7622868"/>
            <a:ext cx="761403" cy="1068636"/>
          </a:xfrm>
          <a:custGeom>
            <a:avLst/>
            <a:gdLst/>
            <a:ahLst/>
            <a:cxnLst/>
            <a:rect r="r" b="b" t="t" l="l"/>
            <a:pathLst>
              <a:path h="1068636" w="761403">
                <a:moveTo>
                  <a:pt x="0" y="0"/>
                </a:moveTo>
                <a:lnTo>
                  <a:pt x="761403" y="0"/>
                </a:lnTo>
                <a:lnTo>
                  <a:pt x="761403" y="1068636"/>
                </a:lnTo>
                <a:lnTo>
                  <a:pt x="0" y="1068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9993380" y="1614630"/>
            <a:ext cx="610140" cy="856337"/>
          </a:xfrm>
          <a:custGeom>
            <a:avLst/>
            <a:gdLst/>
            <a:ahLst/>
            <a:cxnLst/>
            <a:rect r="r" b="b" t="t" l="l"/>
            <a:pathLst>
              <a:path h="856337" w="610140">
                <a:moveTo>
                  <a:pt x="0" y="0"/>
                </a:moveTo>
                <a:lnTo>
                  <a:pt x="610141" y="0"/>
                </a:lnTo>
                <a:lnTo>
                  <a:pt x="610141" y="856337"/>
                </a:lnTo>
                <a:lnTo>
                  <a:pt x="0" y="85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9738513" y="8698363"/>
            <a:ext cx="1119874" cy="1119874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5456410" y="3931042"/>
            <a:ext cx="839979" cy="839979"/>
          </a:xfrm>
          <a:custGeom>
            <a:avLst/>
            <a:gdLst/>
            <a:ahLst/>
            <a:cxnLst/>
            <a:rect r="r" b="b" t="t" l="l"/>
            <a:pathLst>
              <a:path h="839979" w="839979">
                <a:moveTo>
                  <a:pt x="0" y="0"/>
                </a:moveTo>
                <a:lnTo>
                  <a:pt x="839979" y="0"/>
                </a:lnTo>
                <a:lnTo>
                  <a:pt x="839979" y="839979"/>
                </a:lnTo>
                <a:lnTo>
                  <a:pt x="0" y="8399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7246511" y="5679704"/>
            <a:ext cx="718124" cy="672344"/>
          </a:xfrm>
          <a:custGeom>
            <a:avLst/>
            <a:gdLst/>
            <a:ahLst/>
            <a:cxnLst/>
            <a:rect r="r" b="b" t="t" l="l"/>
            <a:pathLst>
              <a:path h="672344" w="718124">
                <a:moveTo>
                  <a:pt x="0" y="0"/>
                </a:moveTo>
                <a:lnTo>
                  <a:pt x="718124" y="0"/>
                </a:lnTo>
                <a:lnTo>
                  <a:pt x="718124" y="672344"/>
                </a:lnTo>
                <a:lnTo>
                  <a:pt x="0" y="672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7191353" y="7794743"/>
            <a:ext cx="828441" cy="724886"/>
            <a:chOff x="0" y="0"/>
            <a:chExt cx="812800" cy="7112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-6350"/>
              <a:ext cx="660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9772370" y="5902419"/>
            <a:ext cx="1052160" cy="1052160"/>
          </a:xfrm>
          <a:custGeom>
            <a:avLst/>
            <a:gdLst/>
            <a:ahLst/>
            <a:cxnLst/>
            <a:rect r="r" b="b" t="t" l="l"/>
            <a:pathLst>
              <a:path h="1052160" w="1052160">
                <a:moveTo>
                  <a:pt x="0" y="0"/>
                </a:moveTo>
                <a:lnTo>
                  <a:pt x="1052160" y="0"/>
                </a:lnTo>
                <a:lnTo>
                  <a:pt x="1052160" y="1052159"/>
                </a:lnTo>
                <a:lnTo>
                  <a:pt x="0" y="105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9914269" y="7540374"/>
            <a:ext cx="768362" cy="719379"/>
          </a:xfrm>
          <a:custGeom>
            <a:avLst/>
            <a:gdLst/>
            <a:ahLst/>
            <a:cxnLst/>
            <a:rect r="r" b="b" t="t" l="l"/>
            <a:pathLst>
              <a:path h="719379" w="768362">
                <a:moveTo>
                  <a:pt x="0" y="0"/>
                </a:moveTo>
                <a:lnTo>
                  <a:pt x="768362" y="0"/>
                </a:lnTo>
                <a:lnTo>
                  <a:pt x="768362" y="719379"/>
                </a:lnTo>
                <a:lnTo>
                  <a:pt x="0" y="719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9841529" y="8935433"/>
            <a:ext cx="886396" cy="775596"/>
            <a:chOff x="0" y="0"/>
            <a:chExt cx="812800" cy="7112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-6350"/>
              <a:ext cx="660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2" id="52"/>
          <p:cNvSpPr/>
          <p:nvPr/>
        </p:nvSpPr>
        <p:spPr>
          <a:xfrm flipH="true" flipV="false" rot="0">
            <a:off x="-2319459" y="-985048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10577870" y="0"/>
                </a:moveTo>
                <a:lnTo>
                  <a:pt x="0" y="0"/>
                </a:lnTo>
                <a:lnTo>
                  <a:pt x="0" y="3327221"/>
                </a:lnTo>
                <a:lnTo>
                  <a:pt x="10577870" y="3327221"/>
                </a:lnTo>
                <a:lnTo>
                  <a:pt x="1057787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9949282" y="3192480"/>
            <a:ext cx="733349" cy="747363"/>
          </a:xfrm>
          <a:custGeom>
            <a:avLst/>
            <a:gdLst/>
            <a:ahLst/>
            <a:cxnLst/>
            <a:rect r="r" b="b" t="t" l="l"/>
            <a:pathLst>
              <a:path h="747363" w="733349">
                <a:moveTo>
                  <a:pt x="0" y="0"/>
                </a:moveTo>
                <a:lnTo>
                  <a:pt x="733349" y="0"/>
                </a:lnTo>
                <a:lnTo>
                  <a:pt x="733349" y="747362"/>
                </a:lnTo>
                <a:lnTo>
                  <a:pt x="0" y="7473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573870" y="5679704"/>
            <a:ext cx="760652" cy="775187"/>
          </a:xfrm>
          <a:custGeom>
            <a:avLst/>
            <a:gdLst/>
            <a:ahLst/>
            <a:cxnLst/>
            <a:rect r="r" b="b" t="t" l="l"/>
            <a:pathLst>
              <a:path h="775187" w="760652">
                <a:moveTo>
                  <a:pt x="0" y="0"/>
                </a:moveTo>
                <a:lnTo>
                  <a:pt x="760652" y="0"/>
                </a:lnTo>
                <a:lnTo>
                  <a:pt x="760652" y="775188"/>
                </a:lnTo>
                <a:lnTo>
                  <a:pt x="0" y="7751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1040753" y="1941655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Tricks on How to do MORE with LESS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040753" y="3427229"/>
            <a:ext cx="5791322" cy="79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the Lack of Time Contributes to Burnout among DEI Leaders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1040753" y="4909355"/>
            <a:ext cx="7040845" cy="40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to maintain integrity in changing times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1040753" y="6361823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do you Lead Across the Organization?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040753" y="7814292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Optimizing DEI Strategies for Greater Impact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1040753" y="1583901"/>
            <a:ext cx="4939881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Building Resourcefulness: 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040753" y="3046154"/>
            <a:ext cx="6218547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The Time Crisis in DEI: 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1040753" y="4529579"/>
            <a:ext cx="3520423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Shifting Context: 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1040753" y="6011705"/>
            <a:ext cx="3520423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Managing Power: 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1040753" y="7464174"/>
            <a:ext cx="4099664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Unifying Visions: 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040753" y="9089635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 How To Package Your Vision to Inspire Others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040753" y="8739517"/>
            <a:ext cx="4099664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Storytelling: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644244" y="418025"/>
            <a:ext cx="8304074" cy="15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39"/>
              </a:lnSpc>
            </a:pPr>
            <a:r>
              <a:rPr lang="en-US" sz="5822">
                <a:solidFill>
                  <a:srgbClr val="FFFFFF"/>
                </a:solidFill>
                <a:latin typeface="Poppins Ultra-Bold"/>
              </a:rPr>
              <a:t>OUR LEARNING JOURNEY!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9962084" y="4594851"/>
            <a:ext cx="707745" cy="714894"/>
            <a:chOff x="0" y="0"/>
            <a:chExt cx="943661" cy="953193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943661" cy="953193"/>
            </a:xfrm>
            <a:custGeom>
              <a:avLst/>
              <a:gdLst/>
              <a:ahLst/>
              <a:cxnLst/>
              <a:rect r="r" b="b" t="t" l="l"/>
              <a:pathLst>
                <a:path h="953193" w="943661">
                  <a:moveTo>
                    <a:pt x="0" y="0"/>
                  </a:moveTo>
                  <a:lnTo>
                    <a:pt x="943661" y="0"/>
                  </a:lnTo>
                  <a:lnTo>
                    <a:pt x="943661" y="953193"/>
                  </a:lnTo>
                  <a:lnTo>
                    <a:pt x="0" y="953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0">
              <a:off x="193081" y="347750"/>
              <a:ext cx="557499" cy="563131"/>
            </a:xfrm>
            <a:custGeom>
              <a:avLst/>
              <a:gdLst/>
              <a:ahLst/>
              <a:cxnLst/>
              <a:rect r="r" b="b" t="t" l="l"/>
              <a:pathLst>
                <a:path h="563131" w="557499">
                  <a:moveTo>
                    <a:pt x="0" y="0"/>
                  </a:moveTo>
                  <a:lnTo>
                    <a:pt x="557499" y="0"/>
                  </a:lnTo>
                  <a:lnTo>
                    <a:pt x="557499" y="563131"/>
                  </a:lnTo>
                  <a:lnTo>
                    <a:pt x="0" y="563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3259393" y="3931042"/>
            <a:ext cx="707745" cy="714894"/>
            <a:chOff x="0" y="0"/>
            <a:chExt cx="943661" cy="953193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943661" cy="953193"/>
            </a:xfrm>
            <a:custGeom>
              <a:avLst/>
              <a:gdLst/>
              <a:ahLst/>
              <a:cxnLst/>
              <a:rect r="r" b="b" t="t" l="l"/>
              <a:pathLst>
                <a:path h="953193" w="943661">
                  <a:moveTo>
                    <a:pt x="0" y="0"/>
                  </a:moveTo>
                  <a:lnTo>
                    <a:pt x="943661" y="0"/>
                  </a:lnTo>
                  <a:lnTo>
                    <a:pt x="943661" y="953193"/>
                  </a:lnTo>
                  <a:lnTo>
                    <a:pt x="0" y="953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3" id="73"/>
            <p:cNvSpPr/>
            <p:nvPr/>
          </p:nvSpPr>
          <p:spPr>
            <a:xfrm flipH="false" flipV="false" rot="0">
              <a:off x="193081" y="347750"/>
              <a:ext cx="557499" cy="563131"/>
            </a:xfrm>
            <a:custGeom>
              <a:avLst/>
              <a:gdLst/>
              <a:ahLst/>
              <a:cxnLst/>
              <a:rect r="r" b="b" t="t" l="l"/>
              <a:pathLst>
                <a:path h="563131" w="557499">
                  <a:moveTo>
                    <a:pt x="0" y="0"/>
                  </a:moveTo>
                  <a:lnTo>
                    <a:pt x="557499" y="0"/>
                  </a:lnTo>
                  <a:lnTo>
                    <a:pt x="557499" y="563131"/>
                  </a:lnTo>
                  <a:lnTo>
                    <a:pt x="0" y="563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79887" y="6675621"/>
            <a:ext cx="18984159" cy="8898824"/>
          </a:xfrm>
          <a:custGeom>
            <a:avLst/>
            <a:gdLst/>
            <a:ahLst/>
            <a:cxnLst/>
            <a:rect r="r" b="b" t="t" l="l"/>
            <a:pathLst>
              <a:path h="8898824" w="18984159">
                <a:moveTo>
                  <a:pt x="0" y="0"/>
                </a:moveTo>
                <a:lnTo>
                  <a:pt x="18984159" y="0"/>
                </a:lnTo>
                <a:lnTo>
                  <a:pt x="18984159" y="8898824"/>
                </a:lnTo>
                <a:lnTo>
                  <a:pt x="0" y="889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272389">
            <a:off x="-1857131" y="-5923101"/>
            <a:ext cx="21955029" cy="16605985"/>
          </a:xfrm>
          <a:custGeom>
            <a:avLst/>
            <a:gdLst/>
            <a:ahLst/>
            <a:cxnLst/>
            <a:rect r="r" b="b" t="t" l="l"/>
            <a:pathLst>
              <a:path h="16605985" w="21955029">
                <a:moveTo>
                  <a:pt x="0" y="16605986"/>
                </a:moveTo>
                <a:lnTo>
                  <a:pt x="21955029" y="16605986"/>
                </a:lnTo>
                <a:lnTo>
                  <a:pt x="21955029" y="0"/>
                </a:lnTo>
                <a:lnTo>
                  <a:pt x="0" y="0"/>
                </a:lnTo>
                <a:lnTo>
                  <a:pt x="0" y="16605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509404" y="2409343"/>
            <a:ext cx="6593516" cy="6593516"/>
          </a:xfrm>
          <a:custGeom>
            <a:avLst/>
            <a:gdLst/>
            <a:ahLst/>
            <a:cxnLst/>
            <a:rect r="r" b="b" t="t" l="l"/>
            <a:pathLst>
              <a:path h="6593516" w="6593516">
                <a:moveTo>
                  <a:pt x="0" y="0"/>
                </a:moveTo>
                <a:lnTo>
                  <a:pt x="6593515" y="0"/>
                </a:lnTo>
                <a:lnTo>
                  <a:pt x="6593515" y="6593516"/>
                </a:lnTo>
                <a:lnTo>
                  <a:pt x="0" y="6593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8408172" y="4782796"/>
            <a:ext cx="7331522" cy="7331522"/>
          </a:xfrm>
          <a:custGeom>
            <a:avLst/>
            <a:gdLst/>
            <a:ahLst/>
            <a:cxnLst/>
            <a:rect r="r" b="b" t="t" l="l"/>
            <a:pathLst>
              <a:path h="7331522" w="7331522">
                <a:moveTo>
                  <a:pt x="0" y="0"/>
                </a:moveTo>
                <a:lnTo>
                  <a:pt x="7331522" y="0"/>
                </a:lnTo>
                <a:lnTo>
                  <a:pt x="7331522" y="7331521"/>
                </a:lnTo>
                <a:lnTo>
                  <a:pt x="0" y="73315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473004" y="2046560"/>
            <a:ext cx="6903551" cy="6903551"/>
          </a:xfrm>
          <a:custGeom>
            <a:avLst/>
            <a:gdLst/>
            <a:ahLst/>
            <a:cxnLst/>
            <a:rect r="r" b="b" t="t" l="l"/>
            <a:pathLst>
              <a:path h="6903551" w="6903551">
                <a:moveTo>
                  <a:pt x="0" y="0"/>
                </a:moveTo>
                <a:lnTo>
                  <a:pt x="6903551" y="0"/>
                </a:lnTo>
                <a:lnTo>
                  <a:pt x="6903551" y="6903552"/>
                </a:lnTo>
                <a:lnTo>
                  <a:pt x="0" y="6903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8212438" y="4923730"/>
            <a:ext cx="7331522" cy="7331522"/>
          </a:xfrm>
          <a:custGeom>
            <a:avLst/>
            <a:gdLst/>
            <a:ahLst/>
            <a:cxnLst/>
            <a:rect r="r" b="b" t="t" l="l"/>
            <a:pathLst>
              <a:path h="7331522" w="7331522">
                <a:moveTo>
                  <a:pt x="0" y="0"/>
                </a:moveTo>
                <a:lnTo>
                  <a:pt x="7331521" y="0"/>
                </a:lnTo>
                <a:lnTo>
                  <a:pt x="7331521" y="7331522"/>
                </a:lnTo>
                <a:lnTo>
                  <a:pt x="0" y="7331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14921" y="3180358"/>
            <a:ext cx="5862023" cy="5862023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29726" y="3436941"/>
            <a:ext cx="5348856" cy="5348856"/>
          </a:xfrm>
          <a:custGeom>
            <a:avLst/>
            <a:gdLst/>
            <a:ahLst/>
            <a:cxnLst/>
            <a:rect r="r" b="b" t="t" l="l"/>
            <a:pathLst>
              <a:path h="5348856" w="5348856">
                <a:moveTo>
                  <a:pt x="0" y="0"/>
                </a:moveTo>
                <a:lnTo>
                  <a:pt x="5348855" y="0"/>
                </a:lnTo>
                <a:lnTo>
                  <a:pt x="5348855" y="5348856"/>
                </a:lnTo>
                <a:lnTo>
                  <a:pt x="0" y="5348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53682" y="4487095"/>
            <a:ext cx="4953957" cy="4953957"/>
          </a:xfrm>
          <a:custGeom>
            <a:avLst/>
            <a:gdLst/>
            <a:ahLst/>
            <a:cxnLst/>
            <a:rect r="r" b="b" t="t" l="l"/>
            <a:pathLst>
              <a:path h="4953957" w="4953957">
                <a:moveTo>
                  <a:pt x="0" y="0"/>
                </a:moveTo>
                <a:lnTo>
                  <a:pt x="4953958" y="0"/>
                </a:lnTo>
                <a:lnTo>
                  <a:pt x="4953958" y="4953957"/>
                </a:lnTo>
                <a:lnTo>
                  <a:pt x="0" y="4953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653682" y="4028179"/>
            <a:ext cx="4992413" cy="4757618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917014" y="4193349"/>
            <a:ext cx="4427295" cy="442727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5046" t="0" r="-2504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4004154" y="2467226"/>
            <a:ext cx="3777183" cy="7554366"/>
          </a:xfrm>
          <a:custGeom>
            <a:avLst/>
            <a:gdLst/>
            <a:ahLst/>
            <a:cxnLst/>
            <a:rect r="r" b="b" t="t" l="l"/>
            <a:pathLst>
              <a:path h="7554366" w="3777183">
                <a:moveTo>
                  <a:pt x="0" y="0"/>
                </a:moveTo>
                <a:lnTo>
                  <a:pt x="3777183" y="0"/>
                </a:lnTo>
                <a:lnTo>
                  <a:pt x="3777183" y="7554367"/>
                </a:lnTo>
                <a:lnTo>
                  <a:pt x="0" y="7554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-1370852" y="5337908"/>
            <a:ext cx="4388451" cy="1289107"/>
          </a:xfrm>
          <a:custGeom>
            <a:avLst/>
            <a:gdLst/>
            <a:ahLst/>
            <a:cxnLst/>
            <a:rect r="r" b="b" t="t" l="l"/>
            <a:pathLst>
              <a:path h="1289107" w="4388451">
                <a:moveTo>
                  <a:pt x="0" y="0"/>
                </a:moveTo>
                <a:lnTo>
                  <a:pt x="4388451" y="0"/>
                </a:lnTo>
                <a:lnTo>
                  <a:pt x="4388451" y="1289108"/>
                </a:lnTo>
                <a:lnTo>
                  <a:pt x="0" y="1289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232526" y="3656669"/>
            <a:ext cx="371510" cy="37151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32526" y="7963538"/>
            <a:ext cx="371510" cy="371510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50327" y="9367683"/>
            <a:ext cx="2435201" cy="243520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93768" y="1028700"/>
            <a:ext cx="1020856" cy="102085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6625254" y="9042381"/>
            <a:ext cx="903381" cy="90338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4899824" y="506653"/>
            <a:ext cx="1542903" cy="1542903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563679" y="1149984"/>
            <a:ext cx="6942528" cy="1229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15"/>
              </a:lnSpc>
            </a:pPr>
            <a:r>
              <a:rPr lang="en-US" sz="9500">
                <a:solidFill>
                  <a:srgbClr val="FFFFFF"/>
                </a:solidFill>
                <a:latin typeface="League Spartan"/>
              </a:rPr>
              <a:t>TIP 2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322110" y="2297888"/>
            <a:ext cx="10423727" cy="841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20"/>
              </a:lnSpc>
            </a:pPr>
            <a:r>
              <a:rPr lang="en-US" sz="6000">
                <a:solidFill>
                  <a:srgbClr val="D15F21"/>
                </a:solidFill>
                <a:latin typeface="Poppins"/>
              </a:rPr>
              <a:t>REFRAME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828962" y="3030072"/>
            <a:ext cx="10080885" cy="267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Overcome novelty bias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Highlight the commonplace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Move from add-on AND fold-in to transform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“This thing we’re already doing is also inclusion”</a:t>
            </a:r>
          </a:p>
          <a:p>
            <a:pPr algn="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79887" y="6675621"/>
            <a:ext cx="18984159" cy="8898824"/>
          </a:xfrm>
          <a:custGeom>
            <a:avLst/>
            <a:gdLst/>
            <a:ahLst/>
            <a:cxnLst/>
            <a:rect r="r" b="b" t="t" l="l"/>
            <a:pathLst>
              <a:path h="8898824" w="18984159">
                <a:moveTo>
                  <a:pt x="0" y="0"/>
                </a:moveTo>
                <a:lnTo>
                  <a:pt x="18984159" y="0"/>
                </a:lnTo>
                <a:lnTo>
                  <a:pt x="18984159" y="8898824"/>
                </a:lnTo>
                <a:lnTo>
                  <a:pt x="0" y="889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272389">
            <a:off x="-1857131" y="-5923101"/>
            <a:ext cx="21955029" cy="16605985"/>
          </a:xfrm>
          <a:custGeom>
            <a:avLst/>
            <a:gdLst/>
            <a:ahLst/>
            <a:cxnLst/>
            <a:rect r="r" b="b" t="t" l="l"/>
            <a:pathLst>
              <a:path h="16605985" w="21955029">
                <a:moveTo>
                  <a:pt x="0" y="16605986"/>
                </a:moveTo>
                <a:lnTo>
                  <a:pt x="21955029" y="16605986"/>
                </a:lnTo>
                <a:lnTo>
                  <a:pt x="21955029" y="0"/>
                </a:lnTo>
                <a:lnTo>
                  <a:pt x="0" y="0"/>
                </a:lnTo>
                <a:lnTo>
                  <a:pt x="0" y="16605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509404" y="2409343"/>
            <a:ext cx="6593516" cy="6593516"/>
          </a:xfrm>
          <a:custGeom>
            <a:avLst/>
            <a:gdLst/>
            <a:ahLst/>
            <a:cxnLst/>
            <a:rect r="r" b="b" t="t" l="l"/>
            <a:pathLst>
              <a:path h="6593516" w="6593516">
                <a:moveTo>
                  <a:pt x="0" y="0"/>
                </a:moveTo>
                <a:lnTo>
                  <a:pt x="6593515" y="0"/>
                </a:lnTo>
                <a:lnTo>
                  <a:pt x="6593515" y="6593516"/>
                </a:lnTo>
                <a:lnTo>
                  <a:pt x="0" y="6593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8408172" y="4782796"/>
            <a:ext cx="7331522" cy="7331522"/>
          </a:xfrm>
          <a:custGeom>
            <a:avLst/>
            <a:gdLst/>
            <a:ahLst/>
            <a:cxnLst/>
            <a:rect r="r" b="b" t="t" l="l"/>
            <a:pathLst>
              <a:path h="7331522" w="7331522">
                <a:moveTo>
                  <a:pt x="0" y="0"/>
                </a:moveTo>
                <a:lnTo>
                  <a:pt x="7331522" y="0"/>
                </a:lnTo>
                <a:lnTo>
                  <a:pt x="7331522" y="7331521"/>
                </a:lnTo>
                <a:lnTo>
                  <a:pt x="0" y="73315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473004" y="2046560"/>
            <a:ext cx="6903551" cy="6903551"/>
          </a:xfrm>
          <a:custGeom>
            <a:avLst/>
            <a:gdLst/>
            <a:ahLst/>
            <a:cxnLst/>
            <a:rect r="r" b="b" t="t" l="l"/>
            <a:pathLst>
              <a:path h="6903551" w="6903551">
                <a:moveTo>
                  <a:pt x="0" y="0"/>
                </a:moveTo>
                <a:lnTo>
                  <a:pt x="6903551" y="0"/>
                </a:lnTo>
                <a:lnTo>
                  <a:pt x="6903551" y="6903552"/>
                </a:lnTo>
                <a:lnTo>
                  <a:pt x="0" y="6903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8212438" y="4923730"/>
            <a:ext cx="7331522" cy="7331522"/>
          </a:xfrm>
          <a:custGeom>
            <a:avLst/>
            <a:gdLst/>
            <a:ahLst/>
            <a:cxnLst/>
            <a:rect r="r" b="b" t="t" l="l"/>
            <a:pathLst>
              <a:path h="7331522" w="7331522">
                <a:moveTo>
                  <a:pt x="0" y="0"/>
                </a:moveTo>
                <a:lnTo>
                  <a:pt x="7331521" y="0"/>
                </a:lnTo>
                <a:lnTo>
                  <a:pt x="7331521" y="7331522"/>
                </a:lnTo>
                <a:lnTo>
                  <a:pt x="0" y="7331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14921" y="3180358"/>
            <a:ext cx="5862023" cy="5862023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29726" y="3436941"/>
            <a:ext cx="5348856" cy="5348856"/>
          </a:xfrm>
          <a:custGeom>
            <a:avLst/>
            <a:gdLst/>
            <a:ahLst/>
            <a:cxnLst/>
            <a:rect r="r" b="b" t="t" l="l"/>
            <a:pathLst>
              <a:path h="5348856" w="5348856">
                <a:moveTo>
                  <a:pt x="0" y="0"/>
                </a:moveTo>
                <a:lnTo>
                  <a:pt x="5348855" y="0"/>
                </a:lnTo>
                <a:lnTo>
                  <a:pt x="5348855" y="5348856"/>
                </a:lnTo>
                <a:lnTo>
                  <a:pt x="0" y="5348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53682" y="4487095"/>
            <a:ext cx="4953957" cy="4953957"/>
          </a:xfrm>
          <a:custGeom>
            <a:avLst/>
            <a:gdLst/>
            <a:ahLst/>
            <a:cxnLst/>
            <a:rect r="r" b="b" t="t" l="l"/>
            <a:pathLst>
              <a:path h="4953957" w="4953957">
                <a:moveTo>
                  <a:pt x="0" y="0"/>
                </a:moveTo>
                <a:lnTo>
                  <a:pt x="4953958" y="0"/>
                </a:lnTo>
                <a:lnTo>
                  <a:pt x="4953958" y="4953957"/>
                </a:lnTo>
                <a:lnTo>
                  <a:pt x="0" y="4953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653682" y="4028179"/>
            <a:ext cx="4992413" cy="4757618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917014" y="4193349"/>
            <a:ext cx="4427295" cy="442727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5046" t="0" r="-2504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4004154" y="2467226"/>
            <a:ext cx="3777183" cy="7554366"/>
          </a:xfrm>
          <a:custGeom>
            <a:avLst/>
            <a:gdLst/>
            <a:ahLst/>
            <a:cxnLst/>
            <a:rect r="r" b="b" t="t" l="l"/>
            <a:pathLst>
              <a:path h="7554366" w="3777183">
                <a:moveTo>
                  <a:pt x="0" y="0"/>
                </a:moveTo>
                <a:lnTo>
                  <a:pt x="3777183" y="0"/>
                </a:lnTo>
                <a:lnTo>
                  <a:pt x="3777183" y="7554367"/>
                </a:lnTo>
                <a:lnTo>
                  <a:pt x="0" y="7554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-1370852" y="5337908"/>
            <a:ext cx="4388451" cy="1289107"/>
          </a:xfrm>
          <a:custGeom>
            <a:avLst/>
            <a:gdLst/>
            <a:ahLst/>
            <a:cxnLst/>
            <a:rect r="r" b="b" t="t" l="l"/>
            <a:pathLst>
              <a:path h="1289107" w="4388451">
                <a:moveTo>
                  <a:pt x="0" y="0"/>
                </a:moveTo>
                <a:lnTo>
                  <a:pt x="4388451" y="0"/>
                </a:lnTo>
                <a:lnTo>
                  <a:pt x="4388451" y="1289108"/>
                </a:lnTo>
                <a:lnTo>
                  <a:pt x="0" y="1289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232526" y="3656669"/>
            <a:ext cx="371510" cy="37151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32526" y="7963538"/>
            <a:ext cx="371510" cy="371510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50327" y="9367683"/>
            <a:ext cx="2435201" cy="243520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93768" y="1028700"/>
            <a:ext cx="1020856" cy="102085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6625254" y="9042381"/>
            <a:ext cx="903381" cy="90338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4899824" y="506653"/>
            <a:ext cx="1542903" cy="1542903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563679" y="1149984"/>
            <a:ext cx="6942528" cy="1229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15"/>
              </a:lnSpc>
            </a:pPr>
            <a:r>
              <a:rPr lang="en-US" sz="9500">
                <a:solidFill>
                  <a:srgbClr val="FFFFFF"/>
                </a:solidFill>
                <a:latin typeface="League Spartan"/>
              </a:rPr>
              <a:t>TIP 3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322110" y="2297888"/>
            <a:ext cx="10423727" cy="841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20"/>
              </a:lnSpc>
            </a:pPr>
            <a:r>
              <a:rPr lang="en-US" sz="6000">
                <a:solidFill>
                  <a:srgbClr val="D15F21"/>
                </a:solidFill>
                <a:latin typeface="Poppins"/>
              </a:rPr>
              <a:t>PERSONALIZE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533973" y="3106218"/>
            <a:ext cx="6248870" cy="2676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Diversify medium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Emphasize process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      </a:t>
            </a:r>
            <a:r>
              <a:rPr lang="en-US" sz="3000">
                <a:solidFill>
                  <a:srgbClr val="FFFFFF"/>
                </a:solidFill>
                <a:latin typeface="Poppins"/>
              </a:rPr>
              <a:t>(move from “I am” to “I do”)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</a:rPr>
              <a:t>Model vulnerability</a:t>
            </a:r>
          </a:p>
          <a:p>
            <a:pPr algn="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646699"/>
            <a:ext cx="4106333" cy="4106333"/>
          </a:xfrm>
          <a:custGeom>
            <a:avLst/>
            <a:gdLst/>
            <a:ahLst/>
            <a:cxnLst/>
            <a:rect r="r" b="b" t="t" l="l"/>
            <a:pathLst>
              <a:path h="4106333" w="4106333">
                <a:moveTo>
                  <a:pt x="0" y="0"/>
                </a:moveTo>
                <a:lnTo>
                  <a:pt x="4106333" y="0"/>
                </a:lnTo>
                <a:lnTo>
                  <a:pt x="4106333" y="4106333"/>
                </a:lnTo>
                <a:lnTo>
                  <a:pt x="0" y="4106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22344" y="3039767"/>
            <a:ext cx="14246473" cy="5034170"/>
            <a:chOff x="0" y="0"/>
            <a:chExt cx="4471611" cy="1580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71611" cy="1580100"/>
            </a:xfrm>
            <a:custGeom>
              <a:avLst/>
              <a:gdLst/>
              <a:ahLst/>
              <a:cxnLst/>
              <a:rect r="r" b="b" t="t" l="l"/>
              <a:pathLst>
                <a:path h="1580100" w="4471611">
                  <a:moveTo>
                    <a:pt x="18477" y="0"/>
                  </a:moveTo>
                  <a:lnTo>
                    <a:pt x="4453134" y="0"/>
                  </a:lnTo>
                  <a:cubicBezTo>
                    <a:pt x="4463338" y="0"/>
                    <a:pt x="4471611" y="8272"/>
                    <a:pt x="4471611" y="18477"/>
                  </a:cubicBezTo>
                  <a:lnTo>
                    <a:pt x="4471611" y="1561623"/>
                  </a:lnTo>
                  <a:cubicBezTo>
                    <a:pt x="4471611" y="1571828"/>
                    <a:pt x="4463338" y="1580100"/>
                    <a:pt x="4453134" y="1580100"/>
                  </a:cubicBezTo>
                  <a:lnTo>
                    <a:pt x="18477" y="1580100"/>
                  </a:lnTo>
                  <a:cubicBezTo>
                    <a:pt x="8272" y="1580100"/>
                    <a:pt x="0" y="1571828"/>
                    <a:pt x="0" y="1561623"/>
                  </a:cubicBezTo>
                  <a:lnTo>
                    <a:pt x="0" y="18477"/>
                  </a:lnTo>
                  <a:cubicBezTo>
                    <a:pt x="0" y="8272"/>
                    <a:pt x="8272" y="0"/>
                    <a:pt x="184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CD33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71611" cy="16372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621206" y="-5451744"/>
            <a:ext cx="3624897" cy="16522913"/>
            <a:chOff x="0" y="0"/>
            <a:chExt cx="3983055" cy="181554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8" id="8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284309" y="-5704145"/>
            <a:ext cx="3624897" cy="16522913"/>
            <a:chOff x="0" y="0"/>
            <a:chExt cx="3983055" cy="181554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11" id="11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677290" y="3374156"/>
            <a:ext cx="11536580" cy="4413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2259" indent="-386130" lvl="1">
              <a:lnSpc>
                <a:spcPts val="5007"/>
              </a:lnSpc>
              <a:buFont typeface="Arial"/>
              <a:buChar char="•"/>
            </a:pPr>
            <a:r>
              <a:rPr lang="en-US" sz="3576">
                <a:solidFill>
                  <a:srgbClr val="FFFFFF"/>
                </a:solidFill>
                <a:latin typeface="Poppins"/>
              </a:rPr>
              <a:t>Who are you?</a:t>
            </a:r>
          </a:p>
          <a:p>
            <a:pPr marL="772259" indent="-386130" lvl="1">
              <a:lnSpc>
                <a:spcPts val="5007"/>
              </a:lnSpc>
              <a:buFont typeface="Arial"/>
              <a:buChar char="•"/>
            </a:pPr>
            <a:r>
              <a:rPr lang="en-US" sz="3576">
                <a:solidFill>
                  <a:srgbClr val="FFFFFF"/>
                </a:solidFill>
                <a:latin typeface="Poppins"/>
              </a:rPr>
              <a:t>What are your professional strengths?</a:t>
            </a:r>
          </a:p>
          <a:p>
            <a:pPr marL="772259" indent="-386130" lvl="1">
              <a:lnSpc>
                <a:spcPts val="5007"/>
              </a:lnSpc>
              <a:buFont typeface="Arial"/>
              <a:buChar char="•"/>
            </a:pPr>
            <a:r>
              <a:rPr lang="en-US" sz="3576">
                <a:solidFill>
                  <a:srgbClr val="FFFFFF"/>
                </a:solidFill>
                <a:latin typeface="Poppins"/>
              </a:rPr>
              <a:t>When it comes to being inclusive, what do you struggle with?</a:t>
            </a:r>
          </a:p>
          <a:p>
            <a:pPr marL="772259" indent="-386130" lvl="1">
              <a:lnSpc>
                <a:spcPts val="5007"/>
              </a:lnSpc>
              <a:buFont typeface="Arial"/>
              <a:buChar char="•"/>
            </a:pPr>
            <a:r>
              <a:rPr lang="en-US" sz="3576">
                <a:solidFill>
                  <a:srgbClr val="FFFFFF"/>
                </a:solidFill>
                <a:latin typeface="Poppins"/>
              </a:rPr>
              <a:t>How are you working on it?</a:t>
            </a:r>
          </a:p>
          <a:p>
            <a:pPr marL="772259" indent="-386130" lvl="1">
              <a:lnSpc>
                <a:spcPts val="5007"/>
              </a:lnSpc>
              <a:buFont typeface="Arial"/>
              <a:buChar char="•"/>
            </a:pPr>
            <a:r>
              <a:rPr lang="en-US" sz="3576">
                <a:solidFill>
                  <a:srgbClr val="FFFFFF"/>
                </a:solidFill>
                <a:latin typeface="Poppins"/>
              </a:rPr>
              <a:t>What do you hope?</a:t>
            </a:r>
          </a:p>
          <a:p>
            <a:pPr>
              <a:lnSpc>
                <a:spcPts val="5007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41566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925671" y="415116"/>
            <a:ext cx="9039817" cy="1829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30"/>
              </a:lnSpc>
            </a:pPr>
            <a:r>
              <a:rPr lang="en-US" sz="7237">
                <a:solidFill>
                  <a:srgbClr val="FFFFFF"/>
                </a:solidFill>
                <a:latin typeface="Poppins Bold"/>
              </a:rPr>
              <a:t>MODEL VULNERABILITY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646699"/>
            <a:ext cx="4106333" cy="4106333"/>
          </a:xfrm>
          <a:custGeom>
            <a:avLst/>
            <a:gdLst/>
            <a:ahLst/>
            <a:cxnLst/>
            <a:rect r="r" b="b" t="t" l="l"/>
            <a:pathLst>
              <a:path h="4106333" w="4106333">
                <a:moveTo>
                  <a:pt x="0" y="0"/>
                </a:moveTo>
                <a:lnTo>
                  <a:pt x="4106333" y="0"/>
                </a:lnTo>
                <a:lnTo>
                  <a:pt x="4106333" y="4106333"/>
                </a:lnTo>
                <a:lnTo>
                  <a:pt x="0" y="4106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621206" y="-5451744"/>
            <a:ext cx="3624897" cy="16522913"/>
            <a:chOff x="0" y="0"/>
            <a:chExt cx="3983055" cy="1815546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284309" y="-5704145"/>
            <a:ext cx="3624897" cy="16522913"/>
            <a:chOff x="0" y="0"/>
            <a:chExt cx="3983055" cy="181554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83056" cy="18155462"/>
            </a:xfrm>
            <a:custGeom>
              <a:avLst/>
              <a:gdLst/>
              <a:ahLst/>
              <a:cxnLst/>
              <a:rect r="r" b="b" t="t" l="l"/>
              <a:pathLst>
                <a:path h="18155462" w="3983056">
                  <a:moveTo>
                    <a:pt x="3858595" y="18155462"/>
                  </a:moveTo>
                  <a:lnTo>
                    <a:pt x="124460" y="18155462"/>
                  </a:lnTo>
                  <a:cubicBezTo>
                    <a:pt x="55880" y="18155462"/>
                    <a:pt x="0" y="18099582"/>
                    <a:pt x="0" y="18031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8595" y="0"/>
                  </a:lnTo>
                  <a:cubicBezTo>
                    <a:pt x="3927175" y="0"/>
                    <a:pt x="3983056" y="55880"/>
                    <a:pt x="3983056" y="124460"/>
                  </a:cubicBezTo>
                  <a:lnTo>
                    <a:pt x="3983056" y="18031002"/>
                  </a:lnTo>
                  <a:cubicBezTo>
                    <a:pt x="3983056" y="18099582"/>
                    <a:pt x="3927175" y="18155462"/>
                    <a:pt x="3858595" y="18155462"/>
                  </a:cubicBezTo>
                  <a:close/>
                </a:path>
              </a:pathLst>
            </a:custGeom>
            <a:solidFill>
              <a:srgbClr val="E2AD00"/>
            </a:solidFill>
          </p:spPr>
        </p:sp>
      </p:grpSp>
      <p:sp>
        <p:nvSpPr>
          <p:cNvPr name="Freeform 8" id="8"/>
          <p:cNvSpPr/>
          <p:nvPr/>
        </p:nvSpPr>
        <p:spPr>
          <a:xfrm flipH="true" flipV="false" rot="0">
            <a:off x="16159543" y="7787739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56644" y="-951574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0" y="0"/>
                </a:moveTo>
                <a:lnTo>
                  <a:pt x="10577871" y="0"/>
                </a:lnTo>
                <a:lnTo>
                  <a:pt x="10577871" y="3327221"/>
                </a:lnTo>
                <a:lnTo>
                  <a:pt x="0" y="332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925671" y="614147"/>
            <a:ext cx="9039817" cy="1243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4"/>
              </a:lnSpc>
            </a:pPr>
            <a:r>
              <a:rPr lang="en-US" sz="9037">
                <a:solidFill>
                  <a:srgbClr val="FFFFFF"/>
                </a:solidFill>
                <a:latin typeface="Poppins Bold"/>
              </a:rPr>
              <a:t>PARTNER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0" y="7646699"/>
            <a:ext cx="4106333" cy="4106333"/>
          </a:xfrm>
          <a:custGeom>
            <a:avLst/>
            <a:gdLst/>
            <a:ahLst/>
            <a:cxnLst/>
            <a:rect r="r" b="b" t="t" l="l"/>
            <a:pathLst>
              <a:path h="4106333" w="4106333">
                <a:moveTo>
                  <a:pt x="0" y="0"/>
                </a:moveTo>
                <a:lnTo>
                  <a:pt x="4106333" y="0"/>
                </a:lnTo>
                <a:lnTo>
                  <a:pt x="4106333" y="4106333"/>
                </a:lnTo>
                <a:lnTo>
                  <a:pt x="0" y="4106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628130" y="3064767"/>
            <a:ext cx="9031741" cy="1434122"/>
            <a:chOff x="0" y="0"/>
            <a:chExt cx="2834837" cy="4501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CD33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628130" y="4788175"/>
            <a:ext cx="9031741" cy="1434122"/>
            <a:chOff x="0" y="0"/>
            <a:chExt cx="2834837" cy="4501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0CCACA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4628130" y="6510027"/>
            <a:ext cx="9031741" cy="1434122"/>
            <a:chOff x="0" y="0"/>
            <a:chExt cx="2834837" cy="45013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FFDA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4628130" y="8231878"/>
            <a:ext cx="9031741" cy="1434122"/>
            <a:chOff x="0" y="0"/>
            <a:chExt cx="2834837" cy="45013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834837" cy="450135"/>
            </a:xfrm>
            <a:custGeom>
              <a:avLst/>
              <a:gdLst/>
              <a:ahLst/>
              <a:cxnLst/>
              <a:rect r="r" b="b" t="t" l="l"/>
              <a:pathLst>
                <a:path h="450135" w="2834837">
                  <a:moveTo>
                    <a:pt x="29144" y="0"/>
                  </a:moveTo>
                  <a:lnTo>
                    <a:pt x="2805693" y="0"/>
                  </a:lnTo>
                  <a:cubicBezTo>
                    <a:pt x="2813422" y="0"/>
                    <a:pt x="2820835" y="3071"/>
                    <a:pt x="2826301" y="8536"/>
                  </a:cubicBezTo>
                  <a:cubicBezTo>
                    <a:pt x="2831767" y="14002"/>
                    <a:pt x="2834837" y="21415"/>
                    <a:pt x="2834837" y="29144"/>
                  </a:cubicBezTo>
                  <a:lnTo>
                    <a:pt x="2834837" y="420991"/>
                  </a:lnTo>
                  <a:cubicBezTo>
                    <a:pt x="2834837" y="437087"/>
                    <a:pt x="2821789" y="450135"/>
                    <a:pt x="2805693" y="450135"/>
                  </a:cubicBezTo>
                  <a:lnTo>
                    <a:pt x="29144" y="450135"/>
                  </a:lnTo>
                  <a:cubicBezTo>
                    <a:pt x="13048" y="450135"/>
                    <a:pt x="0" y="437087"/>
                    <a:pt x="0" y="420991"/>
                  </a:cubicBezTo>
                  <a:lnTo>
                    <a:pt x="0" y="29144"/>
                  </a:lnTo>
                  <a:cubicBezTo>
                    <a:pt x="0" y="13048"/>
                    <a:pt x="13048" y="0"/>
                    <a:pt x="29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80975" cap="rnd">
              <a:solidFill>
                <a:srgbClr val="FDC52D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2834837" cy="507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6978014" y="6864835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SHARE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978014" y="3467096"/>
            <a:ext cx="4331972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MOVE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702997" y="5155306"/>
            <a:ext cx="6882006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PARTNER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340505" y="8639474"/>
            <a:ext cx="5606989" cy="78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6161">
                <a:solidFill>
                  <a:srgbClr val="FFFFFF"/>
                </a:solidFill>
                <a:latin typeface="Poppins Bold"/>
              </a:rPr>
              <a:t>BRAINSTORM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888" t="0" r="-38888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47748" y="4489401"/>
            <a:ext cx="7774610" cy="280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How To Package Your Vision to Inspire Others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013774" y="3036538"/>
            <a:ext cx="8008584" cy="88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Storytelling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1935598" y="1474788"/>
            <a:ext cx="1328205" cy="1162180"/>
            <a:chOff x="0" y="0"/>
            <a:chExt cx="812800" cy="7112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-6350"/>
              <a:ext cx="660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42653" y="5108327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9611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05117" y="1112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144907" y="312866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539580" y="12359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6" y="0"/>
                </a:lnTo>
                <a:lnTo>
                  <a:pt x="8028416" y="8028416"/>
                </a:lnTo>
                <a:lnTo>
                  <a:pt x="0" y="8028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281067" y="3455330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8404" y="2146682"/>
            <a:ext cx="6817181" cy="6817181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4376994" y="1140059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-1822659" y="4783118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5"/>
                </a:lnTo>
                <a:lnTo>
                  <a:pt x="0" y="14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8769631" y="1988741"/>
            <a:ext cx="8784787" cy="1754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208"/>
              </a:lnSpc>
            </a:pPr>
            <a:r>
              <a:rPr lang="en-US" sz="12586">
                <a:solidFill>
                  <a:srgbClr val="FFFFFF"/>
                </a:solidFill>
                <a:latin typeface="Poppins Ultra-Bold"/>
              </a:rPr>
              <a:t>FORWARD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-1969777" y="2006594"/>
            <a:ext cx="12693543" cy="7097356"/>
          </a:xfrm>
          <a:custGeom>
            <a:avLst/>
            <a:gdLst/>
            <a:ahLst/>
            <a:cxnLst/>
            <a:rect r="r" b="b" t="t" l="l"/>
            <a:pathLst>
              <a:path h="7097356" w="12693543">
                <a:moveTo>
                  <a:pt x="0" y="0"/>
                </a:moveTo>
                <a:lnTo>
                  <a:pt x="12693543" y="0"/>
                </a:lnTo>
                <a:lnTo>
                  <a:pt x="12693543" y="7097356"/>
                </a:lnTo>
                <a:lnTo>
                  <a:pt x="0" y="7097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23838" r="0" b="-55010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8536" y="2808004"/>
            <a:ext cx="8395488" cy="7010233"/>
          </a:xfrm>
          <a:custGeom>
            <a:avLst/>
            <a:gdLst/>
            <a:ahLst/>
            <a:cxnLst/>
            <a:rect r="r" b="b" t="t" l="l"/>
            <a:pathLst>
              <a:path h="7010233" w="8395488">
                <a:moveTo>
                  <a:pt x="0" y="0"/>
                </a:moveTo>
                <a:lnTo>
                  <a:pt x="8395489" y="0"/>
                </a:lnTo>
                <a:lnTo>
                  <a:pt x="8395489" y="7010233"/>
                </a:lnTo>
                <a:lnTo>
                  <a:pt x="0" y="7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38513" y="4416092"/>
            <a:ext cx="1119874" cy="111987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738513" y="2981893"/>
            <a:ext cx="1119874" cy="111987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38513" y="1448393"/>
            <a:ext cx="1119874" cy="111987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738513" y="7298570"/>
            <a:ext cx="1119874" cy="111987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738513" y="5868561"/>
            <a:ext cx="1119874" cy="111987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445164" y="7767024"/>
            <a:ext cx="1017314" cy="101731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445164" y="5507219"/>
            <a:ext cx="1017314" cy="101731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4561175" y="-2772955"/>
            <a:ext cx="4387585" cy="4387585"/>
          </a:xfrm>
          <a:custGeom>
            <a:avLst/>
            <a:gdLst/>
            <a:ahLst/>
            <a:cxnLst/>
            <a:rect r="r" b="b" t="t" l="l"/>
            <a:pathLst>
              <a:path h="4387585" w="4387585">
                <a:moveTo>
                  <a:pt x="0" y="0"/>
                </a:moveTo>
                <a:lnTo>
                  <a:pt x="4387585" y="0"/>
                </a:lnTo>
                <a:lnTo>
                  <a:pt x="4387585" y="4387585"/>
                </a:lnTo>
                <a:lnTo>
                  <a:pt x="0" y="4387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3104609" y="3848155"/>
            <a:ext cx="1017314" cy="1017314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367743" y="3848155"/>
            <a:ext cx="1017314" cy="1017314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7096916" y="5489526"/>
            <a:ext cx="1017314" cy="1017314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7096916" y="7624282"/>
            <a:ext cx="1017314" cy="1017314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1573119" y="7622868"/>
            <a:ext cx="761403" cy="1068636"/>
          </a:xfrm>
          <a:custGeom>
            <a:avLst/>
            <a:gdLst/>
            <a:ahLst/>
            <a:cxnLst/>
            <a:rect r="r" b="b" t="t" l="l"/>
            <a:pathLst>
              <a:path h="1068636" w="761403">
                <a:moveTo>
                  <a:pt x="0" y="0"/>
                </a:moveTo>
                <a:lnTo>
                  <a:pt x="761403" y="0"/>
                </a:lnTo>
                <a:lnTo>
                  <a:pt x="761403" y="1068636"/>
                </a:lnTo>
                <a:lnTo>
                  <a:pt x="0" y="1068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9993380" y="1614630"/>
            <a:ext cx="610140" cy="856337"/>
          </a:xfrm>
          <a:custGeom>
            <a:avLst/>
            <a:gdLst/>
            <a:ahLst/>
            <a:cxnLst/>
            <a:rect r="r" b="b" t="t" l="l"/>
            <a:pathLst>
              <a:path h="856337" w="610140">
                <a:moveTo>
                  <a:pt x="0" y="0"/>
                </a:moveTo>
                <a:lnTo>
                  <a:pt x="610141" y="0"/>
                </a:lnTo>
                <a:lnTo>
                  <a:pt x="610141" y="856337"/>
                </a:lnTo>
                <a:lnTo>
                  <a:pt x="0" y="85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9738513" y="8698363"/>
            <a:ext cx="1119874" cy="1119874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5456410" y="3931042"/>
            <a:ext cx="839979" cy="839979"/>
          </a:xfrm>
          <a:custGeom>
            <a:avLst/>
            <a:gdLst/>
            <a:ahLst/>
            <a:cxnLst/>
            <a:rect r="r" b="b" t="t" l="l"/>
            <a:pathLst>
              <a:path h="839979" w="839979">
                <a:moveTo>
                  <a:pt x="0" y="0"/>
                </a:moveTo>
                <a:lnTo>
                  <a:pt x="839979" y="0"/>
                </a:lnTo>
                <a:lnTo>
                  <a:pt x="839979" y="839979"/>
                </a:lnTo>
                <a:lnTo>
                  <a:pt x="0" y="8399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7246511" y="5679704"/>
            <a:ext cx="718124" cy="672344"/>
          </a:xfrm>
          <a:custGeom>
            <a:avLst/>
            <a:gdLst/>
            <a:ahLst/>
            <a:cxnLst/>
            <a:rect r="r" b="b" t="t" l="l"/>
            <a:pathLst>
              <a:path h="672344" w="718124">
                <a:moveTo>
                  <a:pt x="0" y="0"/>
                </a:moveTo>
                <a:lnTo>
                  <a:pt x="718124" y="0"/>
                </a:lnTo>
                <a:lnTo>
                  <a:pt x="718124" y="672344"/>
                </a:lnTo>
                <a:lnTo>
                  <a:pt x="0" y="672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7191353" y="7794743"/>
            <a:ext cx="828441" cy="724886"/>
            <a:chOff x="0" y="0"/>
            <a:chExt cx="812800" cy="7112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-6350"/>
              <a:ext cx="660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9772370" y="5902419"/>
            <a:ext cx="1052160" cy="1052160"/>
          </a:xfrm>
          <a:custGeom>
            <a:avLst/>
            <a:gdLst/>
            <a:ahLst/>
            <a:cxnLst/>
            <a:rect r="r" b="b" t="t" l="l"/>
            <a:pathLst>
              <a:path h="1052160" w="1052160">
                <a:moveTo>
                  <a:pt x="0" y="0"/>
                </a:moveTo>
                <a:lnTo>
                  <a:pt x="1052160" y="0"/>
                </a:lnTo>
                <a:lnTo>
                  <a:pt x="1052160" y="1052159"/>
                </a:lnTo>
                <a:lnTo>
                  <a:pt x="0" y="105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9914269" y="7540374"/>
            <a:ext cx="768362" cy="719379"/>
          </a:xfrm>
          <a:custGeom>
            <a:avLst/>
            <a:gdLst/>
            <a:ahLst/>
            <a:cxnLst/>
            <a:rect r="r" b="b" t="t" l="l"/>
            <a:pathLst>
              <a:path h="719379" w="768362">
                <a:moveTo>
                  <a:pt x="0" y="0"/>
                </a:moveTo>
                <a:lnTo>
                  <a:pt x="768362" y="0"/>
                </a:lnTo>
                <a:lnTo>
                  <a:pt x="768362" y="719379"/>
                </a:lnTo>
                <a:lnTo>
                  <a:pt x="0" y="719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9841529" y="8935433"/>
            <a:ext cx="886396" cy="775596"/>
            <a:chOff x="0" y="0"/>
            <a:chExt cx="812800" cy="7112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-6350"/>
              <a:ext cx="660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2" id="52"/>
          <p:cNvSpPr/>
          <p:nvPr/>
        </p:nvSpPr>
        <p:spPr>
          <a:xfrm flipH="true" flipV="false" rot="0">
            <a:off x="-2319459" y="-985048"/>
            <a:ext cx="10577871" cy="3327221"/>
          </a:xfrm>
          <a:custGeom>
            <a:avLst/>
            <a:gdLst/>
            <a:ahLst/>
            <a:cxnLst/>
            <a:rect r="r" b="b" t="t" l="l"/>
            <a:pathLst>
              <a:path h="3327221" w="10577871">
                <a:moveTo>
                  <a:pt x="10577870" y="0"/>
                </a:moveTo>
                <a:lnTo>
                  <a:pt x="0" y="0"/>
                </a:lnTo>
                <a:lnTo>
                  <a:pt x="0" y="3327221"/>
                </a:lnTo>
                <a:lnTo>
                  <a:pt x="10577870" y="3327221"/>
                </a:lnTo>
                <a:lnTo>
                  <a:pt x="1057787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9949282" y="3192480"/>
            <a:ext cx="733349" cy="747363"/>
          </a:xfrm>
          <a:custGeom>
            <a:avLst/>
            <a:gdLst/>
            <a:ahLst/>
            <a:cxnLst/>
            <a:rect r="r" b="b" t="t" l="l"/>
            <a:pathLst>
              <a:path h="747363" w="733349">
                <a:moveTo>
                  <a:pt x="0" y="0"/>
                </a:moveTo>
                <a:lnTo>
                  <a:pt x="733349" y="0"/>
                </a:lnTo>
                <a:lnTo>
                  <a:pt x="733349" y="747362"/>
                </a:lnTo>
                <a:lnTo>
                  <a:pt x="0" y="7473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573870" y="5679704"/>
            <a:ext cx="760652" cy="775187"/>
          </a:xfrm>
          <a:custGeom>
            <a:avLst/>
            <a:gdLst/>
            <a:ahLst/>
            <a:cxnLst/>
            <a:rect r="r" b="b" t="t" l="l"/>
            <a:pathLst>
              <a:path h="775187" w="760652">
                <a:moveTo>
                  <a:pt x="0" y="0"/>
                </a:moveTo>
                <a:lnTo>
                  <a:pt x="760652" y="0"/>
                </a:lnTo>
                <a:lnTo>
                  <a:pt x="760652" y="775188"/>
                </a:lnTo>
                <a:lnTo>
                  <a:pt x="0" y="7751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1040753" y="1941655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Tricks on How to do MORE with LESS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040753" y="3427229"/>
            <a:ext cx="5791322" cy="79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the Lack of Time Contributes to Burnout among DEI Leaders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1040753" y="4909355"/>
            <a:ext cx="7040845" cy="40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to maintain integrity in changing times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1040753" y="6361823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How do you Lead Across the Organization?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040753" y="7814292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Optimizing DEI Strategies for Greater Impact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1040753" y="1583901"/>
            <a:ext cx="4939881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Building Resourcefulness: 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040753" y="3046154"/>
            <a:ext cx="6218547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The Time Crisis in DEI: 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1040753" y="4529579"/>
            <a:ext cx="3520423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Shifting Context: 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1040753" y="6011705"/>
            <a:ext cx="3520423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Managing Power: 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1040753" y="7464174"/>
            <a:ext cx="4099664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Unifying Visions: 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040753" y="9089635"/>
            <a:ext cx="7040845" cy="400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4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Poppins"/>
              </a:rPr>
              <a:t> How To Package Your Vision to Inspire Others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040753" y="8739517"/>
            <a:ext cx="4099664" cy="45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Poppins Medium"/>
              </a:rPr>
              <a:t>Storytelling: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644244" y="418025"/>
            <a:ext cx="8304074" cy="15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39"/>
              </a:lnSpc>
            </a:pPr>
            <a:r>
              <a:rPr lang="en-US" sz="5822">
                <a:solidFill>
                  <a:srgbClr val="FFFFFF"/>
                </a:solidFill>
                <a:latin typeface="Poppins Ultra-Bold"/>
              </a:rPr>
              <a:t>OUR LEARNING JOURNEY!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9962084" y="4594851"/>
            <a:ext cx="707745" cy="714894"/>
            <a:chOff x="0" y="0"/>
            <a:chExt cx="943661" cy="953193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943661" cy="953193"/>
            </a:xfrm>
            <a:custGeom>
              <a:avLst/>
              <a:gdLst/>
              <a:ahLst/>
              <a:cxnLst/>
              <a:rect r="r" b="b" t="t" l="l"/>
              <a:pathLst>
                <a:path h="953193" w="943661">
                  <a:moveTo>
                    <a:pt x="0" y="0"/>
                  </a:moveTo>
                  <a:lnTo>
                    <a:pt x="943661" y="0"/>
                  </a:lnTo>
                  <a:lnTo>
                    <a:pt x="943661" y="953193"/>
                  </a:lnTo>
                  <a:lnTo>
                    <a:pt x="0" y="953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0">
              <a:off x="193081" y="347750"/>
              <a:ext cx="557499" cy="563131"/>
            </a:xfrm>
            <a:custGeom>
              <a:avLst/>
              <a:gdLst/>
              <a:ahLst/>
              <a:cxnLst/>
              <a:rect r="r" b="b" t="t" l="l"/>
              <a:pathLst>
                <a:path h="563131" w="557499">
                  <a:moveTo>
                    <a:pt x="0" y="0"/>
                  </a:moveTo>
                  <a:lnTo>
                    <a:pt x="557499" y="0"/>
                  </a:lnTo>
                  <a:lnTo>
                    <a:pt x="557499" y="563131"/>
                  </a:lnTo>
                  <a:lnTo>
                    <a:pt x="0" y="563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3259393" y="3931042"/>
            <a:ext cx="707745" cy="714894"/>
            <a:chOff x="0" y="0"/>
            <a:chExt cx="943661" cy="953193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943661" cy="953193"/>
            </a:xfrm>
            <a:custGeom>
              <a:avLst/>
              <a:gdLst/>
              <a:ahLst/>
              <a:cxnLst/>
              <a:rect r="r" b="b" t="t" l="l"/>
              <a:pathLst>
                <a:path h="953193" w="943661">
                  <a:moveTo>
                    <a:pt x="0" y="0"/>
                  </a:moveTo>
                  <a:lnTo>
                    <a:pt x="943661" y="0"/>
                  </a:lnTo>
                  <a:lnTo>
                    <a:pt x="943661" y="953193"/>
                  </a:lnTo>
                  <a:lnTo>
                    <a:pt x="0" y="953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3" id="73"/>
            <p:cNvSpPr/>
            <p:nvPr/>
          </p:nvSpPr>
          <p:spPr>
            <a:xfrm flipH="false" flipV="false" rot="0">
              <a:off x="193081" y="347750"/>
              <a:ext cx="557499" cy="563131"/>
            </a:xfrm>
            <a:custGeom>
              <a:avLst/>
              <a:gdLst/>
              <a:ahLst/>
              <a:cxnLst/>
              <a:rect r="r" b="b" t="t" l="l"/>
              <a:pathLst>
                <a:path h="563131" w="557499">
                  <a:moveTo>
                    <a:pt x="0" y="0"/>
                  </a:moveTo>
                  <a:lnTo>
                    <a:pt x="557499" y="0"/>
                  </a:lnTo>
                  <a:lnTo>
                    <a:pt x="557499" y="563131"/>
                  </a:lnTo>
                  <a:lnTo>
                    <a:pt x="0" y="563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3241843" y="-514426"/>
            <a:ext cx="22655218" cy="17135583"/>
          </a:xfrm>
          <a:custGeom>
            <a:avLst/>
            <a:gdLst/>
            <a:ahLst/>
            <a:cxnLst/>
            <a:rect r="r" b="b" t="t" l="l"/>
            <a:pathLst>
              <a:path h="17135583" w="22655218">
                <a:moveTo>
                  <a:pt x="22655218" y="0"/>
                </a:moveTo>
                <a:lnTo>
                  <a:pt x="0" y="0"/>
                </a:lnTo>
                <a:lnTo>
                  <a:pt x="0" y="17135583"/>
                </a:lnTo>
                <a:lnTo>
                  <a:pt x="22655218" y="17135583"/>
                </a:lnTo>
                <a:lnTo>
                  <a:pt x="226552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9945" y="4407679"/>
            <a:ext cx="6249467" cy="1640485"/>
          </a:xfrm>
          <a:custGeom>
            <a:avLst/>
            <a:gdLst/>
            <a:ahLst/>
            <a:cxnLst/>
            <a:rect r="r" b="b" t="t" l="l"/>
            <a:pathLst>
              <a:path h="1640485" w="6249467">
                <a:moveTo>
                  <a:pt x="0" y="0"/>
                </a:moveTo>
                <a:lnTo>
                  <a:pt x="6249467" y="0"/>
                </a:lnTo>
                <a:lnTo>
                  <a:pt x="6249467" y="1640485"/>
                </a:lnTo>
                <a:lnTo>
                  <a:pt x="0" y="1640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216618">
            <a:off x="482698" y="-1962368"/>
            <a:ext cx="7642263" cy="7642263"/>
          </a:xfrm>
          <a:custGeom>
            <a:avLst/>
            <a:gdLst/>
            <a:ahLst/>
            <a:cxnLst/>
            <a:rect r="r" b="b" t="t" l="l"/>
            <a:pathLst>
              <a:path h="7642263" w="7642263">
                <a:moveTo>
                  <a:pt x="0" y="0"/>
                </a:moveTo>
                <a:lnTo>
                  <a:pt x="7642263" y="0"/>
                </a:lnTo>
                <a:lnTo>
                  <a:pt x="7642263" y="7642264"/>
                </a:lnTo>
                <a:lnTo>
                  <a:pt x="0" y="7642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370433">
            <a:off x="10189971" y="1044951"/>
            <a:ext cx="7642263" cy="7642263"/>
          </a:xfrm>
          <a:custGeom>
            <a:avLst/>
            <a:gdLst/>
            <a:ahLst/>
            <a:cxnLst/>
            <a:rect r="r" b="b" t="t" l="l"/>
            <a:pathLst>
              <a:path h="7642263" w="7642263">
                <a:moveTo>
                  <a:pt x="0" y="0"/>
                </a:moveTo>
                <a:lnTo>
                  <a:pt x="7642264" y="0"/>
                </a:lnTo>
                <a:lnTo>
                  <a:pt x="7642264" y="7642264"/>
                </a:lnTo>
                <a:lnTo>
                  <a:pt x="0" y="7642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491486" y="-4995506"/>
            <a:ext cx="7535629" cy="7535629"/>
          </a:xfrm>
          <a:custGeom>
            <a:avLst/>
            <a:gdLst/>
            <a:ahLst/>
            <a:cxnLst/>
            <a:rect r="r" b="b" t="t" l="l"/>
            <a:pathLst>
              <a:path h="7535629" w="7535629">
                <a:moveTo>
                  <a:pt x="0" y="0"/>
                </a:moveTo>
                <a:lnTo>
                  <a:pt x="7535628" y="0"/>
                </a:lnTo>
                <a:lnTo>
                  <a:pt x="7535628" y="7535629"/>
                </a:lnTo>
                <a:lnTo>
                  <a:pt x="0" y="7535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70433">
            <a:off x="10189971" y="929147"/>
            <a:ext cx="7642263" cy="7642263"/>
          </a:xfrm>
          <a:custGeom>
            <a:avLst/>
            <a:gdLst/>
            <a:ahLst/>
            <a:cxnLst/>
            <a:rect r="r" b="b" t="t" l="l"/>
            <a:pathLst>
              <a:path h="7642263" w="7642263">
                <a:moveTo>
                  <a:pt x="0" y="0"/>
                </a:moveTo>
                <a:lnTo>
                  <a:pt x="7642264" y="0"/>
                </a:lnTo>
                <a:lnTo>
                  <a:pt x="7642264" y="7642263"/>
                </a:lnTo>
                <a:lnTo>
                  <a:pt x="0" y="7642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0">
            <a:off x="1355965" y="8418030"/>
            <a:ext cx="6858937" cy="3750981"/>
          </a:xfrm>
          <a:custGeom>
            <a:avLst/>
            <a:gdLst/>
            <a:ahLst/>
            <a:cxnLst/>
            <a:rect r="r" b="b" t="t" l="l"/>
            <a:pathLst>
              <a:path h="3750981" w="6858937">
                <a:moveTo>
                  <a:pt x="0" y="3750981"/>
                </a:moveTo>
                <a:lnTo>
                  <a:pt x="6858937" y="3750981"/>
                </a:lnTo>
                <a:lnTo>
                  <a:pt x="6858937" y="0"/>
                </a:lnTo>
                <a:lnTo>
                  <a:pt x="0" y="0"/>
                </a:lnTo>
                <a:lnTo>
                  <a:pt x="0" y="375098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933478" y="4486446"/>
            <a:ext cx="5116014" cy="1482949"/>
          </a:xfrm>
          <a:custGeom>
            <a:avLst/>
            <a:gdLst/>
            <a:ahLst/>
            <a:cxnLst/>
            <a:rect r="r" b="b" t="t" l="l"/>
            <a:pathLst>
              <a:path h="1482949" w="5116014">
                <a:moveTo>
                  <a:pt x="0" y="0"/>
                </a:moveTo>
                <a:lnTo>
                  <a:pt x="5116015" y="0"/>
                </a:lnTo>
                <a:lnTo>
                  <a:pt x="5116015" y="1482950"/>
                </a:lnTo>
                <a:lnTo>
                  <a:pt x="0" y="1482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46345" r="0" b="-4531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6348" y="8053366"/>
            <a:ext cx="4772473" cy="1328147"/>
          </a:xfrm>
          <a:custGeom>
            <a:avLst/>
            <a:gdLst/>
            <a:ahLst/>
            <a:cxnLst/>
            <a:rect r="r" b="b" t="t" l="l"/>
            <a:pathLst>
              <a:path h="1328147" w="4772473">
                <a:moveTo>
                  <a:pt x="0" y="0"/>
                </a:moveTo>
                <a:lnTo>
                  <a:pt x="4772473" y="0"/>
                </a:lnTo>
                <a:lnTo>
                  <a:pt x="4772473" y="1328146"/>
                </a:lnTo>
                <a:lnTo>
                  <a:pt x="0" y="13281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583221">
            <a:off x="4947505" y="2510615"/>
            <a:ext cx="3703254" cy="194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753"/>
              </a:lnSpc>
            </a:pPr>
            <a:r>
              <a:rPr lang="en-US" sz="12117">
                <a:solidFill>
                  <a:srgbClr val="FFFFFF"/>
                </a:solidFill>
                <a:latin typeface="Poppins Ultra-Bold"/>
              </a:rPr>
              <a:t>OUR</a:t>
            </a:r>
          </a:p>
        </p:txBody>
      </p:sp>
      <p:sp>
        <p:nvSpPr>
          <p:cNvPr name="TextBox 12" id="12"/>
          <p:cNvSpPr txBox="true"/>
          <p:nvPr/>
        </p:nvSpPr>
        <p:spPr>
          <a:xfrm rot="334728">
            <a:off x="8472106" y="1251313"/>
            <a:ext cx="8917585" cy="272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753"/>
              </a:lnSpc>
            </a:pPr>
            <a:r>
              <a:rPr lang="en-US" sz="12117">
                <a:solidFill>
                  <a:srgbClr val="FFFFFF"/>
                </a:solidFill>
                <a:latin typeface="Poppins Ultra-Bold"/>
              </a:rPr>
              <a:t>SPONSORS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008479" y="-4407375"/>
            <a:ext cx="7290098" cy="7290098"/>
          </a:xfrm>
          <a:custGeom>
            <a:avLst/>
            <a:gdLst/>
            <a:ahLst/>
            <a:cxnLst/>
            <a:rect r="r" b="b" t="t" l="l"/>
            <a:pathLst>
              <a:path h="7290098" w="7290098">
                <a:moveTo>
                  <a:pt x="0" y="0"/>
                </a:moveTo>
                <a:lnTo>
                  <a:pt x="7290097" y="0"/>
                </a:lnTo>
                <a:lnTo>
                  <a:pt x="7290097" y="7290098"/>
                </a:lnTo>
                <a:lnTo>
                  <a:pt x="0" y="72900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41186" y="6478432"/>
            <a:ext cx="6695610" cy="1004342"/>
          </a:xfrm>
          <a:custGeom>
            <a:avLst/>
            <a:gdLst/>
            <a:ahLst/>
            <a:cxnLst/>
            <a:rect r="r" b="b" t="t" l="l"/>
            <a:pathLst>
              <a:path h="1004342" w="6695610">
                <a:moveTo>
                  <a:pt x="0" y="0"/>
                </a:moveTo>
                <a:lnTo>
                  <a:pt x="6695610" y="0"/>
                </a:lnTo>
                <a:lnTo>
                  <a:pt x="6695610" y="1004341"/>
                </a:lnTo>
                <a:lnTo>
                  <a:pt x="0" y="1004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767133" y="6354607"/>
            <a:ext cx="4662485" cy="4662485"/>
          </a:xfrm>
          <a:custGeom>
            <a:avLst/>
            <a:gdLst/>
            <a:ahLst/>
            <a:cxnLst/>
            <a:rect r="r" b="b" t="t" l="l"/>
            <a:pathLst>
              <a:path h="4662485" w="4662485">
                <a:moveTo>
                  <a:pt x="0" y="0"/>
                </a:moveTo>
                <a:lnTo>
                  <a:pt x="4662485" y="0"/>
                </a:lnTo>
                <a:lnTo>
                  <a:pt x="4662485" y="4662485"/>
                </a:lnTo>
                <a:lnTo>
                  <a:pt x="0" y="46624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42653" y="5108327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9611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05117" y="1112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144907" y="312866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539580" y="12359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6" y="0"/>
                </a:lnTo>
                <a:lnTo>
                  <a:pt x="8028416" y="8028416"/>
                </a:lnTo>
                <a:lnTo>
                  <a:pt x="0" y="8028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281067" y="3455330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8404" y="2146682"/>
            <a:ext cx="6817181" cy="6817181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4376994" y="1140059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-1822659" y="4783118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5"/>
                </a:lnTo>
                <a:lnTo>
                  <a:pt x="0" y="14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8769631" y="1988741"/>
            <a:ext cx="8784787" cy="1754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208"/>
              </a:lnSpc>
            </a:pPr>
            <a:r>
              <a:rPr lang="en-US" sz="12586">
                <a:solidFill>
                  <a:srgbClr val="FFFFFF"/>
                </a:solidFill>
                <a:latin typeface="Poppins Ultra-Bold"/>
              </a:rPr>
              <a:t>FORWARD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-1969777" y="2006594"/>
            <a:ext cx="12693543" cy="7097356"/>
          </a:xfrm>
          <a:custGeom>
            <a:avLst/>
            <a:gdLst/>
            <a:ahLst/>
            <a:cxnLst/>
            <a:rect r="r" b="b" t="t" l="l"/>
            <a:pathLst>
              <a:path h="7097356" w="12693543">
                <a:moveTo>
                  <a:pt x="0" y="0"/>
                </a:moveTo>
                <a:lnTo>
                  <a:pt x="12693543" y="0"/>
                </a:lnTo>
                <a:lnTo>
                  <a:pt x="12693543" y="7097356"/>
                </a:lnTo>
                <a:lnTo>
                  <a:pt x="0" y="7097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23838" r="0" b="-5501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EE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17818"/>
            <a:ext cx="20201609" cy="10404818"/>
            <a:chOff x="0" y="0"/>
            <a:chExt cx="26935479" cy="13873090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13467740" cy="13873090"/>
            </a:xfrm>
            <a:prstGeom prst="rect">
              <a:avLst/>
            </a:prstGeom>
            <a:solidFill>
              <a:srgbClr val="D15F21"/>
            </a:solidFill>
          </p:spPr>
        </p:sp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1460" t="0" r="1460" b="0"/>
            <a:stretch>
              <a:fillRect/>
            </a:stretch>
          </p:blipFill>
          <p:spPr>
            <a:xfrm flipH="false" flipV="false">
              <a:off x="13467740" y="0"/>
              <a:ext cx="13467740" cy="13873090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560876" y="1568984"/>
            <a:ext cx="9293821" cy="952889"/>
            <a:chOff x="0" y="0"/>
            <a:chExt cx="2447755" cy="2509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7755" cy="250967"/>
            </a:xfrm>
            <a:custGeom>
              <a:avLst/>
              <a:gdLst/>
              <a:ahLst/>
              <a:cxnLst/>
              <a:rect r="r" b="b" t="t" l="l"/>
              <a:pathLst>
                <a:path h="250967" w="2447755">
                  <a:moveTo>
                    <a:pt x="0" y="0"/>
                  </a:moveTo>
                  <a:lnTo>
                    <a:pt x="2447755" y="0"/>
                  </a:lnTo>
                  <a:lnTo>
                    <a:pt x="2447755" y="250967"/>
                  </a:lnTo>
                  <a:lnTo>
                    <a:pt x="0" y="250967"/>
                  </a:ln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447755" cy="308117"/>
            </a:xfrm>
            <a:prstGeom prst="rect">
              <a:avLst/>
            </a:prstGeom>
          </p:spPr>
          <p:txBody>
            <a:bodyPr anchor="ctr" rtlCol="false" tIns="134471" lIns="134471" bIns="134471" rIns="134471"/>
            <a:lstStyle/>
            <a:p>
              <a:pPr algn="ctr">
                <a:lnSpc>
                  <a:spcPts val="351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790819" y="2985915"/>
            <a:ext cx="8285720" cy="8915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Meet us at 6:00 in the lobby to join our exclusive Multi-Cultural Dinner at 3rd Street Market Hall. </a:t>
            </a:r>
          </a:p>
          <a:p>
            <a:pPr algn="ctr">
              <a:lnSpc>
                <a:spcPts val="3519"/>
              </a:lnSpc>
            </a:pP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In collaborat</a:t>
            </a: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ion with a diverse array of vendors, </a:t>
            </a: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we've crafted a multicultural feast!</a:t>
            </a:r>
          </a:p>
          <a:p>
            <a:pPr algn="ctr">
              <a:lnSpc>
                <a:spcPts val="1852"/>
              </a:lnSpc>
            </a:pPr>
          </a:p>
          <a:p>
            <a:pPr algn="ctr">
              <a:lnSpc>
                <a:spcPts val="1852"/>
              </a:lnSpc>
            </a:pP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 Bold"/>
              </a:rPr>
              <a:t>WHEN:</a:t>
            </a: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 Dinner Tuesday, Meet in Lobby @6:00 p.m.</a:t>
            </a:r>
          </a:p>
          <a:p>
            <a:pPr algn="ctr">
              <a:lnSpc>
                <a:spcPts val="3519"/>
              </a:lnSpc>
            </a:pP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10 Minute (.04 Miles) </a:t>
            </a:r>
            <a:r>
              <a:rPr lang="en-US" sz="2514" spc="125">
                <a:solidFill>
                  <a:srgbClr val="FBEEE5"/>
                </a:solidFill>
                <a:latin typeface="Glacial Indifference Bold Italics"/>
              </a:rPr>
              <a:t>Narrated History </a:t>
            </a: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Walk </a:t>
            </a: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from St. Kate Lobby to the 3rd Street Market Hall* </a:t>
            </a:r>
          </a:p>
          <a:p>
            <a:pPr algn="ctr">
              <a:lnSpc>
                <a:spcPts val="1852"/>
              </a:lnSpc>
            </a:pP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 Bold"/>
              </a:rPr>
              <a:t>ATTIRE: </a:t>
            </a: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Casual + Walking Shoes!</a:t>
            </a:r>
          </a:p>
          <a:p>
            <a:pPr algn="ctr">
              <a:lnSpc>
                <a:spcPts val="3519"/>
              </a:lnSpc>
            </a:pP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 Bold"/>
              </a:rPr>
              <a:t> </a:t>
            </a:r>
          </a:p>
          <a:p>
            <a:pPr algn="ctr">
              <a:lnSpc>
                <a:spcPts val="3519"/>
              </a:lnSpc>
            </a:pPr>
          </a:p>
          <a:p>
            <a:pPr algn="ctr">
              <a:lnSpc>
                <a:spcPts val="3519"/>
              </a:lnSpc>
            </a:pP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#ShapeTheFutureSummit</a:t>
            </a:r>
          </a:p>
          <a:p>
            <a:pPr algn="ctr">
              <a:lnSpc>
                <a:spcPts val="3519"/>
              </a:lnSpc>
            </a:pP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*Let us know if you need </a:t>
            </a:r>
          </a:p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different accommodations!</a:t>
            </a:r>
          </a:p>
          <a:p>
            <a:pPr algn="ctr">
              <a:lnSpc>
                <a:spcPts val="3519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646872" y="8630857"/>
            <a:ext cx="8574783" cy="636078"/>
            <a:chOff x="0" y="0"/>
            <a:chExt cx="2258379" cy="16752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58379" cy="167527"/>
            </a:xfrm>
            <a:custGeom>
              <a:avLst/>
              <a:gdLst/>
              <a:ahLst/>
              <a:cxnLst/>
              <a:rect r="r" b="b" t="t" l="l"/>
              <a:pathLst>
                <a:path h="167527" w="2258379">
                  <a:moveTo>
                    <a:pt x="0" y="0"/>
                  </a:moveTo>
                  <a:lnTo>
                    <a:pt x="2258379" y="0"/>
                  </a:lnTo>
                  <a:lnTo>
                    <a:pt x="2258379" y="167527"/>
                  </a:lnTo>
                  <a:lnTo>
                    <a:pt x="0" y="167527"/>
                  </a:lnTo>
                  <a:close/>
                </a:path>
              </a:pathLst>
            </a:custGeom>
            <a:solidFill>
              <a:srgbClr val="E2AD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2258379" cy="224677"/>
            </a:xfrm>
            <a:prstGeom prst="rect">
              <a:avLst/>
            </a:prstGeom>
          </p:spPr>
          <p:txBody>
            <a:bodyPr anchor="ctr" rtlCol="false" tIns="134471" lIns="134471" bIns="134471" rIns="134471"/>
            <a:lstStyle/>
            <a:p>
              <a:pPr algn="ctr">
                <a:lnSpc>
                  <a:spcPts val="3519"/>
                </a:lnSpc>
              </a:pPr>
              <a:r>
                <a:rPr lang="en-US" sz="2514" spc="125">
                  <a:solidFill>
                    <a:srgbClr val="000000"/>
                  </a:solidFill>
                  <a:latin typeface="Glacial Indifference Bold"/>
                </a:rPr>
                <a:t>Can’t wait to see you there! 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339033" y="412661"/>
            <a:ext cx="7437914" cy="82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869" spc="243">
                <a:solidFill>
                  <a:srgbClr val="FBEEE5"/>
                </a:solidFill>
                <a:latin typeface="Glacial Indifference Bold"/>
              </a:rPr>
              <a:t>TODAY!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39033" y="1647121"/>
            <a:ext cx="8285720" cy="815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5490" spc="274">
                <a:solidFill>
                  <a:srgbClr val="FBEEE5"/>
                </a:solidFill>
                <a:latin typeface="Peace Sans"/>
              </a:rPr>
              <a:t>WORLD FOOD TOUR!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39033" y="1013091"/>
            <a:ext cx="7437914" cy="42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514" spc="125">
                <a:solidFill>
                  <a:srgbClr val="FBEEE5"/>
                </a:solidFill>
                <a:latin typeface="Glacial Indifference"/>
              </a:rPr>
              <a:t>(Free Included in Summit Ticket)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89351" y="1557718"/>
            <a:ext cx="7216717" cy="7216717"/>
          </a:xfrm>
          <a:custGeom>
            <a:avLst/>
            <a:gdLst/>
            <a:ahLst/>
            <a:cxnLst/>
            <a:rect r="r" b="b" t="t" l="l"/>
            <a:pathLst>
              <a:path h="7216717" w="7216717">
                <a:moveTo>
                  <a:pt x="7216718" y="0"/>
                </a:moveTo>
                <a:lnTo>
                  <a:pt x="0" y="0"/>
                </a:lnTo>
                <a:lnTo>
                  <a:pt x="0" y="7216717"/>
                </a:lnTo>
                <a:lnTo>
                  <a:pt x="7216718" y="7216717"/>
                </a:lnTo>
                <a:lnTo>
                  <a:pt x="7216718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97478" y="750863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652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52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0247748" y="2138378"/>
            <a:ext cx="19358063" cy="2182182"/>
          </a:xfrm>
          <a:custGeom>
            <a:avLst/>
            <a:gdLst/>
            <a:ahLst/>
            <a:cxnLst/>
            <a:rect r="r" b="b" t="t" l="l"/>
            <a:pathLst>
              <a:path h="2182182" w="19358063">
                <a:moveTo>
                  <a:pt x="0" y="0"/>
                </a:moveTo>
                <a:lnTo>
                  <a:pt x="19358063" y="0"/>
                </a:lnTo>
                <a:lnTo>
                  <a:pt x="19358063" y="2182182"/>
                </a:lnTo>
                <a:lnTo>
                  <a:pt x="0" y="2182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47748" y="4489401"/>
            <a:ext cx="7774610" cy="1885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39"/>
              </a:lnSpc>
            </a:pPr>
            <a:r>
              <a:rPr lang="en-US" sz="6033">
                <a:solidFill>
                  <a:srgbClr val="FFFFFF"/>
                </a:solidFill>
                <a:latin typeface="Poppins Bold"/>
              </a:rPr>
              <a:t> Tricks on How to do MORE with LESS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1685715" y="1141893"/>
            <a:ext cx="1827970" cy="182797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12134657" y="1403185"/>
            <a:ext cx="930087" cy="1305386"/>
          </a:xfrm>
          <a:custGeom>
            <a:avLst/>
            <a:gdLst/>
            <a:ahLst/>
            <a:cxnLst/>
            <a:rect r="r" b="b" t="t" l="l"/>
            <a:pathLst>
              <a:path h="1305386" w="930087">
                <a:moveTo>
                  <a:pt x="0" y="0"/>
                </a:moveTo>
                <a:lnTo>
                  <a:pt x="930087" y="0"/>
                </a:lnTo>
                <a:lnTo>
                  <a:pt x="930087" y="1305386"/>
                </a:lnTo>
                <a:lnTo>
                  <a:pt x="0" y="13053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10013774" y="2335356"/>
            <a:ext cx="8008584" cy="1660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52"/>
              </a:lnSpc>
            </a:pPr>
            <a:r>
              <a:rPr lang="en-US" sz="6214">
                <a:solidFill>
                  <a:srgbClr val="FFFFFF"/>
                </a:solidFill>
                <a:latin typeface="Poppins Ultra-Bold"/>
              </a:rPr>
              <a:t>Building Resourcefulness: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65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5171" y="-1512270"/>
            <a:ext cx="13757057" cy="13757057"/>
          </a:xfrm>
          <a:custGeom>
            <a:avLst/>
            <a:gdLst/>
            <a:ahLst/>
            <a:cxnLst/>
            <a:rect r="r" b="b" t="t" l="l"/>
            <a:pathLst>
              <a:path h="13757057" w="13757057">
                <a:moveTo>
                  <a:pt x="0" y="0"/>
                </a:moveTo>
                <a:lnTo>
                  <a:pt x="13757057" y="0"/>
                </a:lnTo>
                <a:lnTo>
                  <a:pt x="13757057" y="13757057"/>
                </a:lnTo>
                <a:lnTo>
                  <a:pt x="0" y="1375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93088" y="-1512270"/>
            <a:ext cx="3756523" cy="3756523"/>
          </a:xfrm>
          <a:custGeom>
            <a:avLst/>
            <a:gdLst/>
            <a:ahLst/>
            <a:cxnLst/>
            <a:rect r="r" b="b" t="t" l="l"/>
            <a:pathLst>
              <a:path h="3756523" w="3756523">
                <a:moveTo>
                  <a:pt x="3756523" y="0"/>
                </a:moveTo>
                <a:lnTo>
                  <a:pt x="0" y="0"/>
                </a:lnTo>
                <a:lnTo>
                  <a:pt x="0" y="3756523"/>
                </a:lnTo>
                <a:lnTo>
                  <a:pt x="3756523" y="3756523"/>
                </a:lnTo>
                <a:lnTo>
                  <a:pt x="37565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2791" y="366930"/>
            <a:ext cx="13102418" cy="13102418"/>
          </a:xfrm>
          <a:custGeom>
            <a:avLst/>
            <a:gdLst/>
            <a:ahLst/>
            <a:cxnLst/>
            <a:rect r="r" b="b" t="t" l="l"/>
            <a:pathLst>
              <a:path h="13102418" w="13102418">
                <a:moveTo>
                  <a:pt x="0" y="0"/>
                </a:moveTo>
                <a:lnTo>
                  <a:pt x="13102418" y="0"/>
                </a:lnTo>
                <a:lnTo>
                  <a:pt x="13102418" y="13102418"/>
                </a:lnTo>
                <a:lnTo>
                  <a:pt x="0" y="13102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803518" y="562567"/>
            <a:ext cx="7013023" cy="5414111"/>
            <a:chOff x="0" y="0"/>
            <a:chExt cx="9350697" cy="7218814"/>
          </a:xfrm>
        </p:grpSpPr>
        <p:sp>
          <p:nvSpPr>
            <p:cNvPr name="Freeform 6" id="6"/>
            <p:cNvSpPr/>
            <p:nvPr/>
          </p:nvSpPr>
          <p:spPr>
            <a:xfrm flipH="false" flipV="false" rot="151120">
              <a:off x="143046" y="313393"/>
              <a:ext cx="9064605" cy="6709490"/>
            </a:xfrm>
            <a:custGeom>
              <a:avLst/>
              <a:gdLst/>
              <a:ahLst/>
              <a:cxnLst/>
              <a:rect r="r" b="b" t="t" l="l"/>
              <a:pathLst>
                <a:path h="6709490" w="9064605">
                  <a:moveTo>
                    <a:pt x="0" y="0"/>
                  </a:moveTo>
                  <a:lnTo>
                    <a:pt x="9064605" y="0"/>
                  </a:lnTo>
                  <a:lnTo>
                    <a:pt x="9064605" y="6709489"/>
                  </a:lnTo>
                  <a:lnTo>
                    <a:pt x="0" y="6709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51120">
              <a:off x="1429631" y="19944"/>
              <a:ext cx="928060" cy="926482"/>
            </a:xfrm>
            <a:custGeom>
              <a:avLst/>
              <a:gdLst/>
              <a:ahLst/>
              <a:cxnLst/>
              <a:rect r="r" b="b" t="t" l="l"/>
              <a:pathLst>
                <a:path h="926482" w="928060">
                  <a:moveTo>
                    <a:pt x="0" y="0"/>
                  </a:moveTo>
                  <a:lnTo>
                    <a:pt x="928061" y="0"/>
                  </a:lnTo>
                  <a:lnTo>
                    <a:pt x="928061" y="926482"/>
                  </a:lnTo>
                  <a:lnTo>
                    <a:pt x="0" y="926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216500">
              <a:off x="1359587" y="1603855"/>
              <a:ext cx="7306387" cy="4196343"/>
            </a:xfrm>
            <a:custGeom>
              <a:avLst/>
              <a:gdLst/>
              <a:ahLst/>
              <a:cxnLst/>
              <a:rect r="r" b="b" t="t" l="l"/>
              <a:pathLst>
                <a:path h="4196343" w="7306387">
                  <a:moveTo>
                    <a:pt x="0" y="0"/>
                  </a:moveTo>
                  <a:lnTo>
                    <a:pt x="7306388" y="0"/>
                  </a:lnTo>
                  <a:lnTo>
                    <a:pt x="7306388" y="4196342"/>
                  </a:lnTo>
                  <a:lnTo>
                    <a:pt x="0" y="4196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20893" r="0" b="-11432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-536283">
            <a:off x="1803518" y="4660942"/>
            <a:ext cx="7013023" cy="5414111"/>
            <a:chOff x="0" y="0"/>
            <a:chExt cx="9350697" cy="7218814"/>
          </a:xfrm>
        </p:grpSpPr>
        <p:sp>
          <p:nvSpPr>
            <p:cNvPr name="Freeform 10" id="10"/>
            <p:cNvSpPr/>
            <p:nvPr/>
          </p:nvSpPr>
          <p:spPr>
            <a:xfrm flipH="false" flipV="false" rot="151120">
              <a:off x="143046" y="313393"/>
              <a:ext cx="9064605" cy="6709490"/>
            </a:xfrm>
            <a:custGeom>
              <a:avLst/>
              <a:gdLst/>
              <a:ahLst/>
              <a:cxnLst/>
              <a:rect r="r" b="b" t="t" l="l"/>
              <a:pathLst>
                <a:path h="6709490" w="9064605">
                  <a:moveTo>
                    <a:pt x="0" y="0"/>
                  </a:moveTo>
                  <a:lnTo>
                    <a:pt x="9064605" y="0"/>
                  </a:lnTo>
                  <a:lnTo>
                    <a:pt x="9064605" y="6709489"/>
                  </a:lnTo>
                  <a:lnTo>
                    <a:pt x="0" y="6709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151120">
              <a:off x="1429631" y="19944"/>
              <a:ext cx="928060" cy="926482"/>
            </a:xfrm>
            <a:custGeom>
              <a:avLst/>
              <a:gdLst/>
              <a:ahLst/>
              <a:cxnLst/>
              <a:rect r="r" b="b" t="t" l="l"/>
              <a:pathLst>
                <a:path h="926482" w="928060">
                  <a:moveTo>
                    <a:pt x="0" y="0"/>
                  </a:moveTo>
                  <a:lnTo>
                    <a:pt x="928061" y="0"/>
                  </a:lnTo>
                  <a:lnTo>
                    <a:pt x="928061" y="926482"/>
                  </a:lnTo>
                  <a:lnTo>
                    <a:pt x="0" y="926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216500">
              <a:off x="1359587" y="1603855"/>
              <a:ext cx="7306387" cy="4196343"/>
            </a:xfrm>
            <a:custGeom>
              <a:avLst/>
              <a:gdLst/>
              <a:ahLst/>
              <a:cxnLst/>
              <a:rect r="r" b="b" t="t" l="l"/>
              <a:pathLst>
                <a:path h="4196343" w="7306387">
                  <a:moveTo>
                    <a:pt x="0" y="0"/>
                  </a:moveTo>
                  <a:lnTo>
                    <a:pt x="7306388" y="0"/>
                  </a:lnTo>
                  <a:lnTo>
                    <a:pt x="7306388" y="4196342"/>
                  </a:lnTo>
                  <a:lnTo>
                    <a:pt x="0" y="4196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20893" r="0" b="-11432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371475">
            <a:off x="2800677" y="5795841"/>
            <a:ext cx="5590491" cy="3210837"/>
          </a:xfrm>
          <a:custGeom>
            <a:avLst/>
            <a:gdLst/>
            <a:ahLst/>
            <a:cxnLst/>
            <a:rect r="r" b="b" t="t" l="l"/>
            <a:pathLst>
              <a:path h="3210837" w="5590491">
                <a:moveTo>
                  <a:pt x="0" y="0"/>
                </a:moveTo>
                <a:lnTo>
                  <a:pt x="5590491" y="0"/>
                </a:lnTo>
                <a:lnTo>
                  <a:pt x="5590491" y="3210837"/>
                </a:lnTo>
                <a:lnTo>
                  <a:pt x="0" y="32108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2776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151120">
            <a:off x="9956750" y="493567"/>
            <a:ext cx="6798454" cy="5032117"/>
          </a:xfrm>
          <a:custGeom>
            <a:avLst/>
            <a:gdLst/>
            <a:ahLst/>
            <a:cxnLst/>
            <a:rect r="r" b="b" t="t" l="l"/>
            <a:pathLst>
              <a:path h="5032117" w="6798454">
                <a:moveTo>
                  <a:pt x="6798453" y="0"/>
                </a:moveTo>
                <a:lnTo>
                  <a:pt x="0" y="0"/>
                </a:lnTo>
                <a:lnTo>
                  <a:pt x="0" y="5032117"/>
                </a:lnTo>
                <a:lnTo>
                  <a:pt x="6798453" y="5032117"/>
                </a:lnTo>
                <a:lnTo>
                  <a:pt x="679845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28053">
            <a:off x="10373596" y="1028700"/>
            <a:ext cx="5243010" cy="3752738"/>
          </a:xfrm>
          <a:custGeom>
            <a:avLst/>
            <a:gdLst/>
            <a:ahLst/>
            <a:cxnLst/>
            <a:rect r="r" b="b" t="t" l="l"/>
            <a:pathLst>
              <a:path h="3752738" w="5243010">
                <a:moveTo>
                  <a:pt x="0" y="0"/>
                </a:moveTo>
                <a:lnTo>
                  <a:pt x="5243010" y="0"/>
                </a:lnTo>
                <a:lnTo>
                  <a:pt x="5243010" y="3752738"/>
                </a:lnTo>
                <a:lnTo>
                  <a:pt x="0" y="3752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6408" r="0" b="-6408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51120">
            <a:off x="10604477" y="361576"/>
            <a:ext cx="696045" cy="694861"/>
          </a:xfrm>
          <a:custGeom>
            <a:avLst/>
            <a:gdLst/>
            <a:ahLst/>
            <a:cxnLst/>
            <a:rect r="r" b="b" t="t" l="l"/>
            <a:pathLst>
              <a:path h="694861" w="696045">
                <a:moveTo>
                  <a:pt x="0" y="0"/>
                </a:moveTo>
                <a:lnTo>
                  <a:pt x="696045" y="0"/>
                </a:lnTo>
                <a:lnTo>
                  <a:pt x="696045" y="694862"/>
                </a:lnTo>
                <a:lnTo>
                  <a:pt x="0" y="69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294832">
            <a:off x="9127564" y="4518119"/>
            <a:ext cx="6798454" cy="5032117"/>
          </a:xfrm>
          <a:custGeom>
            <a:avLst/>
            <a:gdLst/>
            <a:ahLst/>
            <a:cxnLst/>
            <a:rect r="r" b="b" t="t" l="l"/>
            <a:pathLst>
              <a:path h="5032117" w="6798454">
                <a:moveTo>
                  <a:pt x="6798454" y="0"/>
                </a:moveTo>
                <a:lnTo>
                  <a:pt x="0" y="0"/>
                </a:lnTo>
                <a:lnTo>
                  <a:pt x="0" y="5032117"/>
                </a:lnTo>
                <a:lnTo>
                  <a:pt x="6798454" y="5032117"/>
                </a:lnTo>
                <a:lnTo>
                  <a:pt x="679845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299508">
            <a:off x="9351565" y="5214539"/>
            <a:ext cx="5539667" cy="3850526"/>
          </a:xfrm>
          <a:custGeom>
            <a:avLst/>
            <a:gdLst/>
            <a:ahLst/>
            <a:cxnLst/>
            <a:rect r="r" b="b" t="t" l="l"/>
            <a:pathLst>
              <a:path h="3850526" w="5539667">
                <a:moveTo>
                  <a:pt x="0" y="0"/>
                </a:moveTo>
                <a:lnTo>
                  <a:pt x="5539667" y="0"/>
                </a:lnTo>
                <a:lnTo>
                  <a:pt x="5539667" y="3850526"/>
                </a:lnTo>
                <a:lnTo>
                  <a:pt x="0" y="38505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893" r="0" b="-893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942867" y="2223209"/>
            <a:ext cx="4813316" cy="5309108"/>
          </a:xfrm>
          <a:custGeom>
            <a:avLst/>
            <a:gdLst/>
            <a:ahLst/>
            <a:cxnLst/>
            <a:rect r="r" b="b" t="t" l="l"/>
            <a:pathLst>
              <a:path h="5309108" w="4813316">
                <a:moveTo>
                  <a:pt x="0" y="0"/>
                </a:moveTo>
                <a:lnTo>
                  <a:pt x="4813315" y="0"/>
                </a:lnTo>
                <a:lnTo>
                  <a:pt x="4813315" y="5309108"/>
                </a:lnTo>
                <a:lnTo>
                  <a:pt x="0" y="5309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294832">
            <a:off x="13895384" y="4154367"/>
            <a:ext cx="696045" cy="694861"/>
          </a:xfrm>
          <a:custGeom>
            <a:avLst/>
            <a:gdLst/>
            <a:ahLst/>
            <a:cxnLst/>
            <a:rect r="r" b="b" t="t" l="l"/>
            <a:pathLst>
              <a:path h="694861" w="696045">
                <a:moveTo>
                  <a:pt x="0" y="0"/>
                </a:moveTo>
                <a:lnTo>
                  <a:pt x="696045" y="0"/>
                </a:lnTo>
                <a:lnTo>
                  <a:pt x="696045" y="694862"/>
                </a:lnTo>
                <a:lnTo>
                  <a:pt x="0" y="69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42653" y="5108327"/>
            <a:ext cx="19855076" cy="9307067"/>
          </a:xfrm>
          <a:custGeom>
            <a:avLst/>
            <a:gdLst/>
            <a:ahLst/>
            <a:cxnLst/>
            <a:rect r="r" b="b" t="t" l="l"/>
            <a:pathLst>
              <a:path h="9307067" w="19855076">
                <a:moveTo>
                  <a:pt x="0" y="0"/>
                </a:moveTo>
                <a:lnTo>
                  <a:pt x="19855076" y="0"/>
                </a:lnTo>
                <a:lnTo>
                  <a:pt x="19855076" y="9307067"/>
                </a:lnTo>
                <a:lnTo>
                  <a:pt x="0" y="93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42653" y="-3962383"/>
            <a:ext cx="19878635" cy="19878635"/>
          </a:xfrm>
          <a:custGeom>
            <a:avLst/>
            <a:gdLst/>
            <a:ahLst/>
            <a:cxnLst/>
            <a:rect r="r" b="b" t="t" l="l"/>
            <a:pathLst>
              <a:path h="19878635" w="19878635">
                <a:moveTo>
                  <a:pt x="19878635" y="0"/>
                </a:moveTo>
                <a:lnTo>
                  <a:pt x="0" y="0"/>
                </a:lnTo>
                <a:lnTo>
                  <a:pt x="0" y="19878635"/>
                </a:lnTo>
                <a:lnTo>
                  <a:pt x="19878635" y="19878635"/>
                </a:lnTo>
                <a:lnTo>
                  <a:pt x="19878635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826317" y="-7961129"/>
            <a:ext cx="22962238" cy="17367802"/>
          </a:xfrm>
          <a:custGeom>
            <a:avLst/>
            <a:gdLst/>
            <a:ahLst/>
            <a:cxnLst/>
            <a:rect r="r" b="b" t="t" l="l"/>
            <a:pathLst>
              <a:path h="17367802" w="22962238">
                <a:moveTo>
                  <a:pt x="0" y="17367801"/>
                </a:moveTo>
                <a:lnTo>
                  <a:pt x="22962238" y="17367801"/>
                </a:lnTo>
                <a:lnTo>
                  <a:pt x="22962238" y="0"/>
                </a:lnTo>
                <a:lnTo>
                  <a:pt x="0" y="0"/>
                </a:lnTo>
                <a:lnTo>
                  <a:pt x="0" y="173678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16618">
            <a:off x="405117" y="111274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0433">
            <a:off x="10144907" y="3128667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2" y="0"/>
                </a:lnTo>
                <a:lnTo>
                  <a:pt x="7667862" y="7667862"/>
                </a:lnTo>
                <a:lnTo>
                  <a:pt x="0" y="7667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16618">
            <a:off x="123244" y="172616"/>
            <a:ext cx="8028415" cy="8028415"/>
          </a:xfrm>
          <a:custGeom>
            <a:avLst/>
            <a:gdLst/>
            <a:ahLst/>
            <a:cxnLst/>
            <a:rect r="r" b="b" t="t" l="l"/>
            <a:pathLst>
              <a:path h="8028415" w="8028415">
                <a:moveTo>
                  <a:pt x="0" y="0"/>
                </a:moveTo>
                <a:lnTo>
                  <a:pt x="8028416" y="0"/>
                </a:lnTo>
                <a:lnTo>
                  <a:pt x="8028416" y="8028415"/>
                </a:lnTo>
                <a:lnTo>
                  <a:pt x="0" y="8028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70433">
            <a:off x="10281067" y="3455330"/>
            <a:ext cx="7667863" cy="7667863"/>
          </a:xfrm>
          <a:custGeom>
            <a:avLst/>
            <a:gdLst/>
            <a:ahLst/>
            <a:cxnLst/>
            <a:rect r="r" b="b" t="t" l="l"/>
            <a:pathLst>
              <a:path h="7667863" w="7667863">
                <a:moveTo>
                  <a:pt x="0" y="0"/>
                </a:moveTo>
                <a:lnTo>
                  <a:pt x="7667863" y="0"/>
                </a:lnTo>
                <a:lnTo>
                  <a:pt x="7667863" y="7667863"/>
                </a:lnTo>
                <a:lnTo>
                  <a:pt x="0" y="766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8404" y="2146682"/>
            <a:ext cx="6817181" cy="6817181"/>
            <a:chOff x="0" y="0"/>
            <a:chExt cx="837653" cy="837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66795" y="2445073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8"/>
                </a:lnTo>
                <a:lnTo>
                  <a:pt x="0" y="6220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1603" y="2527574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6"/>
                </a:lnTo>
                <a:lnTo>
                  <a:pt x="0" y="6055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499339" y="2788860"/>
            <a:ext cx="5805876" cy="5532824"/>
            <a:chOff x="0" y="0"/>
            <a:chExt cx="852913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802655" y="2980944"/>
            <a:ext cx="5148678" cy="514865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4906" t="0" r="-2490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4376994" y="1140059"/>
            <a:ext cx="4392637" cy="8785274"/>
          </a:xfrm>
          <a:custGeom>
            <a:avLst/>
            <a:gdLst/>
            <a:ahLst/>
            <a:cxnLst/>
            <a:rect r="r" b="b" t="t" l="l"/>
            <a:pathLst>
              <a:path h="8785274" w="4392637">
                <a:moveTo>
                  <a:pt x="0" y="0"/>
                </a:moveTo>
                <a:lnTo>
                  <a:pt x="4392637" y="0"/>
                </a:lnTo>
                <a:lnTo>
                  <a:pt x="4392637" y="8785274"/>
                </a:lnTo>
                <a:lnTo>
                  <a:pt x="0" y="87852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-1822659" y="4783118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5"/>
                </a:lnTo>
                <a:lnTo>
                  <a:pt x="0" y="14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3827" y="9089590"/>
            <a:ext cx="2831992" cy="2831992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AC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A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469944" y="703972"/>
            <a:ext cx="1794303" cy="1794303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AAD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933893" y="1114940"/>
            <a:ext cx="7706250" cy="143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9"/>
              </a:lnSpc>
            </a:pPr>
            <a:r>
              <a:rPr lang="en-US" sz="11040">
                <a:solidFill>
                  <a:srgbClr val="FFFFFF"/>
                </a:solidFill>
                <a:latin typeface="League Spartan"/>
              </a:rPr>
              <a:t>TIP 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957321" y="2260982"/>
            <a:ext cx="8784787" cy="1253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730"/>
              </a:lnSpc>
            </a:pPr>
            <a:r>
              <a:rPr lang="en-US" sz="9000">
                <a:solidFill>
                  <a:srgbClr val="FFFFFF"/>
                </a:solidFill>
                <a:latin typeface="Poppins"/>
              </a:rPr>
              <a:t>Note Assets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DAF82RELqFw</dc:identifier>
  <dcterms:modified xsi:type="dcterms:W3CDTF">2011-08-01T06:04:30Z</dcterms:modified>
  <cp:revision>1</cp:revision>
  <dc:title>2024 STF Summit Power Point DRAFT</dc:title>
</cp:coreProperties>
</file>